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43_F92F453B.xml" ContentType="application/vnd.ms-powerpoint.comments+xml"/>
  <Override PartName="/ppt/notesSlides/notesSlide19.xml" ContentType="application/vnd.openxmlformats-officedocument.presentationml.notesSlide+xml"/>
  <Override PartName="/ppt/comments/modernComment_137_7BE6FB80.xml" ContentType="application/vnd.ms-powerpoint.comments+xml"/>
  <Override PartName="/ppt/notesSlides/notesSlide20.xml" ContentType="application/vnd.openxmlformats-officedocument.presentationml.notesSlide+xml"/>
  <Override PartName="/ppt/comments/modernComment_134_38BF7FFE.xml" ContentType="application/vnd.ms-powerpoint.comments+xml"/>
  <Override PartName="/ppt/notesSlides/notesSlide21.xml" ContentType="application/vnd.openxmlformats-officedocument.presentationml.notesSlide+xml"/>
  <Override PartName="/ppt/comments/modernComment_122_7825422B.xml" ContentType="application/vnd.ms-powerpoint.comments+xml"/>
  <Override PartName="/ppt/notesSlides/notesSlide22.xml" ContentType="application/vnd.openxmlformats-officedocument.presentationml.notesSlide+xml"/>
  <Override PartName="/ppt/comments/modernComment_14A_D37258FC.xml" ContentType="application/vnd.ms-powerpoint.comments+xml"/>
  <Override PartName="/ppt/notesSlides/notesSlide23.xml" ContentType="application/vnd.openxmlformats-officedocument.presentationml.notesSlide+xml"/>
  <Override PartName="/ppt/comments/modernComment_13E_BC6E17B7.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51_A2D0D840.xml" ContentType="application/vnd.ms-powerpoint.comments+xml"/>
  <Override PartName="/ppt/notesSlides/notesSlide32.xml" ContentType="application/vnd.openxmlformats-officedocument.presentationml.notesSlide+xml"/>
  <Override PartName="/ppt/comments/modernComment_133_B50CFCB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Lst>
  <p:notesMasterIdLst>
    <p:notesMasterId r:id="rId38"/>
  </p:notesMasterIdLst>
  <p:sldIdLst>
    <p:sldId id="257" r:id="rId5"/>
    <p:sldId id="298" r:id="rId6"/>
    <p:sldId id="304" r:id="rId7"/>
    <p:sldId id="328" r:id="rId8"/>
    <p:sldId id="295" r:id="rId9"/>
    <p:sldId id="327" r:id="rId10"/>
    <p:sldId id="297" r:id="rId11"/>
    <p:sldId id="296" r:id="rId12"/>
    <p:sldId id="300" r:id="rId13"/>
    <p:sldId id="329" r:id="rId14"/>
    <p:sldId id="336" r:id="rId15"/>
    <p:sldId id="305" r:id="rId16"/>
    <p:sldId id="315" r:id="rId17"/>
    <p:sldId id="306" r:id="rId18"/>
    <p:sldId id="316" r:id="rId19"/>
    <p:sldId id="319" r:id="rId20"/>
    <p:sldId id="335" r:id="rId21"/>
    <p:sldId id="320" r:id="rId22"/>
    <p:sldId id="323" r:id="rId23"/>
    <p:sldId id="311" r:id="rId24"/>
    <p:sldId id="308" r:id="rId25"/>
    <p:sldId id="290" r:id="rId26"/>
    <p:sldId id="330" r:id="rId27"/>
    <p:sldId id="318" r:id="rId28"/>
    <p:sldId id="333" r:id="rId29"/>
    <p:sldId id="331" r:id="rId30"/>
    <p:sldId id="260" r:id="rId31"/>
    <p:sldId id="314" r:id="rId32"/>
    <p:sldId id="334" r:id="rId33"/>
    <p:sldId id="339" r:id="rId34"/>
    <p:sldId id="332" r:id="rId35"/>
    <p:sldId id="337" r:id="rId36"/>
    <p:sldId id="307"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pos="680">
          <p15:clr>
            <a:srgbClr val="000000"/>
          </p15:clr>
        </p15:guide>
        <p15:guide id="3" pos="3953" userDrawn="1">
          <p15:clr>
            <a:srgbClr val="9AA0A6"/>
          </p15:clr>
        </p15:guide>
        <p15:guide id="4" pos="6970" userDrawn="1">
          <p15:clr>
            <a:srgbClr val="000000"/>
          </p15:clr>
        </p15:guide>
        <p15:guide id="5" orient="horz" pos="567">
          <p15:clr>
            <a:srgbClr val="9AA0A6"/>
          </p15:clr>
        </p15:guide>
        <p15:guide id="6" orient="horz" pos="3702" userDrawn="1">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D49937-5CC8-D1FC-39A7-E9372A1196AE}" name="Kai Foerster" initials="KF" userId="S::214288@students.hertie-school.org::cec3fe1f-25b8-483c-a83a-3abfcdfb7222" providerId="AD"/>
  <p188:author id="{FED410BD-6FB0-7888-41B2-63BA41DA5386}" name="Danial Riaz" initials="DR" userId="S::201678@students.hertie-school.org::70130074-3f16-4d6e-9157-064be165cb23" providerId="AD"/>
  <p188:author id="{F7B9A8ED-3EEC-99DA-E046-F2074CA031B1}" name="Steven Kerr" initials="SK" userId="S::211924@students.hertie-school.org::7b4860a6-334d-46e6-b6e3-049a3db834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F7D9D-8023-4CA7-B878-51F31F7B7434}" v="4402" vWet="4404" dt="2023-12-04T11:29:59.260"/>
    <p1510:client id="{3B38F0E1-1FB7-45A6-8396-8BD7D830C3A7}" v="219" dt="2023-12-04T13:24:35.325"/>
    <p1510:client id="{576F06CD-14AC-9140-86C0-A46F56627D0C}" v="4227" dt="2023-12-04T14:58:52.084"/>
    <p1510:client id="{AD9BFCE8-73F1-4A2D-BE9B-BB9EF4872E52}" v="151" dt="2023-12-04T14:53:27.711"/>
    <p1510:client id="{CBCFAF18-9416-A44C-9C03-0204B7E9EB31}" v="4841" dt="2023-12-04T15:03:25.874"/>
    <p1510:client id="{F0115382-FA5D-4585-AA83-C4988901889B}" v="480" dt="2023-12-03T16:44:22.203"/>
  </p1510:revLst>
</p1510:revInfo>
</file>

<file path=ppt/tableStyles.xml><?xml version="1.0" encoding="utf-8"?>
<a:tblStyleLst xmlns:a="http://schemas.openxmlformats.org/drawingml/2006/main" def="{F78B4D48-FB32-4CF5-8F60-3082B1F2CEC6}">
  <a:tblStyle styleId="{F78B4D48-FB32-4CF5-8F60-3082B1F2CEC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680"/>
        <p:guide pos="3953"/>
        <p:guide pos="6970"/>
        <p:guide orient="horz" pos="567"/>
        <p:guide orient="horz" pos="370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Eckert" userId="S::219798@students.hertie-school.org::2dcb8321-1983-4798-86ae-c76ad6b62a6e" providerId="AD" clId="Web-{644CBBDF-6262-401E-AE58-5EE39CAB445F}"/>
    <pc:docChg chg="addSld modSld">
      <pc:chgData name="Max Eckert" userId="S::219798@students.hertie-school.org::2dcb8321-1983-4798-86ae-c76ad6b62a6e" providerId="AD" clId="Web-{644CBBDF-6262-401E-AE58-5EE39CAB445F}" dt="2023-12-02T13:52:21.866" v="708" actId="1076"/>
      <pc:docMkLst>
        <pc:docMk/>
      </pc:docMkLst>
      <pc:sldChg chg="addSp delSp modSp">
        <pc:chgData name="Max Eckert" userId="S::219798@students.hertie-school.org::2dcb8321-1983-4798-86ae-c76ad6b62a6e" providerId="AD" clId="Web-{644CBBDF-6262-401E-AE58-5EE39CAB445F}" dt="2023-12-02T13:05:28.673" v="166" actId="20577"/>
        <pc:sldMkLst>
          <pc:docMk/>
          <pc:sldMk cId="0" sldId="257"/>
        </pc:sldMkLst>
        <pc:spChg chg="add mod">
          <ac:chgData name="Max Eckert" userId="S::219798@students.hertie-school.org::2dcb8321-1983-4798-86ae-c76ad6b62a6e" providerId="AD" clId="Web-{644CBBDF-6262-401E-AE58-5EE39CAB445F}" dt="2023-12-02T13:05:28.673" v="166" actId="20577"/>
          <ac:spMkLst>
            <pc:docMk/>
            <pc:sldMk cId="0" sldId="257"/>
            <ac:spMk id="4" creationId="{0B984CA8-E40E-F103-9764-1604EB661936}"/>
          </ac:spMkLst>
        </pc:spChg>
        <pc:spChg chg="mod">
          <ac:chgData name="Max Eckert" userId="S::219798@students.hertie-school.org::2dcb8321-1983-4798-86ae-c76ad6b62a6e" providerId="AD" clId="Web-{644CBBDF-6262-401E-AE58-5EE39CAB445F}" dt="2023-12-02T13:04:09.875" v="131" actId="1076"/>
          <ac:spMkLst>
            <pc:docMk/>
            <pc:sldMk cId="0" sldId="257"/>
            <ac:spMk id="122" creationId="{00000000-0000-0000-0000-000000000000}"/>
          </ac:spMkLst>
        </pc:spChg>
        <pc:spChg chg="mod">
          <ac:chgData name="Max Eckert" userId="S::219798@students.hertie-school.org::2dcb8321-1983-4798-86ae-c76ad6b62a6e" providerId="AD" clId="Web-{644CBBDF-6262-401E-AE58-5EE39CAB445F}" dt="2023-12-02T13:00:49.010" v="63" actId="1076"/>
          <ac:spMkLst>
            <pc:docMk/>
            <pc:sldMk cId="0" sldId="257"/>
            <ac:spMk id="123" creationId="{00000000-0000-0000-0000-000000000000}"/>
          </ac:spMkLst>
        </pc:spChg>
        <pc:grpChg chg="add del mod">
          <ac:chgData name="Max Eckert" userId="S::219798@students.hertie-school.org::2dcb8321-1983-4798-86ae-c76ad6b62a6e" providerId="AD" clId="Web-{644CBBDF-6262-401E-AE58-5EE39CAB445F}" dt="2023-12-02T13:03:36.155" v="124" actId="1076"/>
          <ac:grpSpMkLst>
            <pc:docMk/>
            <pc:sldMk cId="0" sldId="257"/>
            <ac:grpSpMk id="110" creationId="{00000000-0000-0000-0000-000000000000}"/>
          </ac:grpSpMkLst>
        </pc:grpChg>
        <pc:picChg chg="add del mod">
          <ac:chgData name="Max Eckert" userId="S::219798@students.hertie-school.org::2dcb8321-1983-4798-86ae-c76ad6b62a6e" providerId="AD" clId="Web-{644CBBDF-6262-401E-AE58-5EE39CAB445F}" dt="2023-12-02T13:02:02.746" v="110"/>
          <ac:picMkLst>
            <pc:docMk/>
            <pc:sldMk cId="0" sldId="257"/>
            <ac:picMk id="2" creationId="{1F69C494-F0A4-30D0-DEDE-BD3C8A959ECD}"/>
          </ac:picMkLst>
        </pc:picChg>
        <pc:picChg chg="add mod ord">
          <ac:chgData name="Max Eckert" userId="S::219798@students.hertie-school.org::2dcb8321-1983-4798-86ae-c76ad6b62a6e" providerId="AD" clId="Web-{644CBBDF-6262-401E-AE58-5EE39CAB445F}" dt="2023-12-02T13:03:49.780" v="130" actId="14100"/>
          <ac:picMkLst>
            <pc:docMk/>
            <pc:sldMk cId="0" sldId="257"/>
            <ac:picMk id="3" creationId="{0835E999-2182-C837-47E2-7E93BD329A24}"/>
          </ac:picMkLst>
        </pc:picChg>
        <pc:picChg chg="del">
          <ac:chgData name="Max Eckert" userId="S::219798@students.hertie-school.org::2dcb8321-1983-4798-86ae-c76ad6b62a6e" providerId="AD" clId="Web-{644CBBDF-6262-401E-AE58-5EE39CAB445F}" dt="2023-12-02T13:03:17.139" v="119"/>
          <ac:picMkLst>
            <pc:docMk/>
            <pc:sldMk cId="0" sldId="257"/>
            <ac:picMk id="117" creationId="{00000000-0000-0000-0000-000000000000}"/>
          </ac:picMkLst>
        </pc:picChg>
      </pc:sldChg>
      <pc:sldChg chg="modSp">
        <pc:chgData name="Max Eckert" userId="S::219798@students.hertie-school.org::2dcb8321-1983-4798-86ae-c76ad6b62a6e" providerId="AD" clId="Web-{644CBBDF-6262-401E-AE58-5EE39CAB445F}" dt="2023-12-02T13:05:43.830" v="171" actId="20577"/>
        <pc:sldMkLst>
          <pc:docMk/>
          <pc:sldMk cId="3022450893" sldId="286"/>
        </pc:sldMkLst>
        <pc:spChg chg="mod">
          <ac:chgData name="Max Eckert" userId="S::219798@students.hertie-school.org::2dcb8321-1983-4798-86ae-c76ad6b62a6e" providerId="AD" clId="Web-{644CBBDF-6262-401E-AE58-5EE39CAB445F}" dt="2023-12-02T13:05:43.830" v="171" actId="20577"/>
          <ac:spMkLst>
            <pc:docMk/>
            <pc:sldMk cId="3022450893" sldId="286"/>
            <ac:spMk id="3" creationId="{04671EBA-13C1-0AE1-A8BD-AC52D455FEAB}"/>
          </ac:spMkLst>
        </pc:spChg>
      </pc:sldChg>
      <pc:sldChg chg="modSp">
        <pc:chgData name="Max Eckert" userId="S::219798@students.hertie-school.org::2dcb8321-1983-4798-86ae-c76ad6b62a6e" providerId="AD" clId="Web-{644CBBDF-6262-401E-AE58-5EE39CAB445F}" dt="2023-12-02T13:49:26.604" v="409" actId="20577"/>
        <pc:sldMkLst>
          <pc:docMk/>
          <pc:sldMk cId="2271474576" sldId="298"/>
        </pc:sldMkLst>
        <pc:spChg chg="mod">
          <ac:chgData name="Max Eckert" userId="S::219798@students.hertie-school.org::2dcb8321-1983-4798-86ae-c76ad6b62a6e" providerId="AD" clId="Web-{644CBBDF-6262-401E-AE58-5EE39CAB445F}" dt="2023-12-02T13:49:26.604" v="409" actId="20577"/>
          <ac:spMkLst>
            <pc:docMk/>
            <pc:sldMk cId="2271474576" sldId="298"/>
            <ac:spMk id="141" creationId="{00000000-0000-0000-0000-000000000000}"/>
          </ac:spMkLst>
        </pc:spChg>
      </pc:sldChg>
      <pc:sldChg chg="addSp delSp modSp new">
        <pc:chgData name="Max Eckert" userId="S::219798@students.hertie-school.org::2dcb8321-1983-4798-86ae-c76ad6b62a6e" providerId="AD" clId="Web-{644CBBDF-6262-401E-AE58-5EE39CAB445F}" dt="2023-12-02T13:52:21.866" v="708" actId="1076"/>
        <pc:sldMkLst>
          <pc:docMk/>
          <pc:sldMk cId="2433181622" sldId="303"/>
        </pc:sldMkLst>
        <pc:spChg chg="del">
          <ac:chgData name="Max Eckert" userId="S::219798@students.hertie-school.org::2dcb8321-1983-4798-86ae-c76ad6b62a6e" providerId="AD" clId="Web-{644CBBDF-6262-401E-AE58-5EE39CAB445F}" dt="2023-12-02T13:51:50.380" v="691"/>
          <ac:spMkLst>
            <pc:docMk/>
            <pc:sldMk cId="2433181622" sldId="303"/>
            <ac:spMk id="2" creationId="{D742755D-9F10-48EE-0C0C-C370E2694299}"/>
          </ac:spMkLst>
        </pc:spChg>
        <pc:spChg chg="mod">
          <ac:chgData name="Max Eckert" userId="S::219798@students.hertie-school.org::2dcb8321-1983-4798-86ae-c76ad6b62a6e" providerId="AD" clId="Web-{644CBBDF-6262-401E-AE58-5EE39CAB445F}" dt="2023-12-02T13:50:39.703" v="647" actId="20577"/>
          <ac:spMkLst>
            <pc:docMk/>
            <pc:sldMk cId="2433181622" sldId="303"/>
            <ac:spMk id="3" creationId="{267A4F1D-50EE-EC7A-CBA1-2C7AFAFBF44D}"/>
          </ac:spMkLst>
        </pc:spChg>
        <pc:picChg chg="add mod ord">
          <ac:chgData name="Max Eckert" userId="S::219798@students.hertie-school.org::2dcb8321-1983-4798-86ae-c76ad6b62a6e" providerId="AD" clId="Web-{644CBBDF-6262-401E-AE58-5EE39CAB445F}" dt="2023-12-02T13:51:56.802" v="693" actId="1076"/>
          <ac:picMkLst>
            <pc:docMk/>
            <pc:sldMk cId="2433181622" sldId="303"/>
            <ac:picMk id="4" creationId="{FE2EE0F1-221B-EE3A-DAE2-1D7426CFA398}"/>
          </ac:picMkLst>
        </pc:picChg>
        <pc:picChg chg="add mod">
          <ac:chgData name="Max Eckert" userId="S::219798@students.hertie-school.org::2dcb8321-1983-4798-86ae-c76ad6b62a6e" providerId="AD" clId="Web-{644CBBDF-6262-401E-AE58-5EE39CAB445F}" dt="2023-12-02T13:51:56.787" v="692" actId="1076"/>
          <ac:picMkLst>
            <pc:docMk/>
            <pc:sldMk cId="2433181622" sldId="303"/>
            <ac:picMk id="5" creationId="{5D28D097-9387-5A73-39A0-E53DDC376812}"/>
          </ac:picMkLst>
        </pc:picChg>
        <pc:picChg chg="add mod ord">
          <ac:chgData name="Max Eckert" userId="S::219798@students.hertie-school.org::2dcb8321-1983-4798-86ae-c76ad6b62a6e" providerId="AD" clId="Web-{644CBBDF-6262-401E-AE58-5EE39CAB445F}" dt="2023-12-02T13:52:17.038" v="706"/>
          <ac:picMkLst>
            <pc:docMk/>
            <pc:sldMk cId="2433181622" sldId="303"/>
            <ac:picMk id="6" creationId="{66F9FD68-BE90-2E2A-3BB4-3EC40BEDA9E0}"/>
          </ac:picMkLst>
        </pc:picChg>
        <pc:picChg chg="add mod ord">
          <ac:chgData name="Max Eckert" userId="S::219798@students.hertie-school.org::2dcb8321-1983-4798-86ae-c76ad6b62a6e" providerId="AD" clId="Web-{644CBBDF-6262-401E-AE58-5EE39CAB445F}" dt="2023-12-02T13:52:19.257" v="707" actId="1076"/>
          <ac:picMkLst>
            <pc:docMk/>
            <pc:sldMk cId="2433181622" sldId="303"/>
            <ac:picMk id="7" creationId="{982B7445-FD6D-E13A-4541-E30B185E96C6}"/>
          </ac:picMkLst>
        </pc:picChg>
        <pc:picChg chg="add mod">
          <ac:chgData name="Max Eckert" userId="S::219798@students.hertie-school.org::2dcb8321-1983-4798-86ae-c76ad6b62a6e" providerId="AD" clId="Web-{644CBBDF-6262-401E-AE58-5EE39CAB445F}" dt="2023-12-02T13:52:21.866" v="708" actId="1076"/>
          <ac:picMkLst>
            <pc:docMk/>
            <pc:sldMk cId="2433181622" sldId="303"/>
            <ac:picMk id="8" creationId="{235DB3DE-A857-5B01-E840-CB08F734FC1D}"/>
          </ac:picMkLst>
        </pc:picChg>
      </pc:sldChg>
    </pc:docChg>
  </pc:docChgLst>
  <pc:docChgLst>
    <pc:chgData name="Max Eckert" userId="S::219798@students.hertie-school.org::2dcb8321-1983-4798-86ae-c76ad6b62a6e" providerId="AD" clId="Web-{AD9BFCE8-73F1-4A2D-BE9B-BB9EF4872E52}"/>
    <pc:docChg chg="modSld">
      <pc:chgData name="Max Eckert" userId="S::219798@students.hertie-school.org::2dcb8321-1983-4798-86ae-c76ad6b62a6e" providerId="AD" clId="Web-{AD9BFCE8-73F1-4A2D-BE9B-BB9EF4872E52}" dt="2023-12-04T14:52:58.663" v="135" actId="20577"/>
      <pc:docMkLst>
        <pc:docMk/>
      </pc:docMkLst>
      <pc:sldChg chg="modSp">
        <pc:chgData name="Max Eckert" userId="S::219798@students.hertie-school.org::2dcb8321-1983-4798-86ae-c76ad6b62a6e" providerId="AD" clId="Web-{AD9BFCE8-73F1-4A2D-BE9B-BB9EF4872E52}" dt="2023-12-04T14:44:13.413" v="52" actId="20577"/>
        <pc:sldMkLst>
          <pc:docMk/>
          <pc:sldMk cId="1165655740" sldId="295"/>
        </pc:sldMkLst>
        <pc:spChg chg="mod">
          <ac:chgData name="Max Eckert" userId="S::219798@students.hertie-school.org::2dcb8321-1983-4798-86ae-c76ad6b62a6e" providerId="AD" clId="Web-{AD9BFCE8-73F1-4A2D-BE9B-BB9EF4872E52}" dt="2023-12-04T14:44:13.413" v="52" actId="20577"/>
          <ac:spMkLst>
            <pc:docMk/>
            <pc:sldMk cId="1165655740" sldId="295"/>
            <ac:spMk id="141" creationId="{00000000-0000-0000-0000-000000000000}"/>
          </ac:spMkLst>
        </pc:spChg>
      </pc:sldChg>
      <pc:sldChg chg="modSp delCm">
        <pc:chgData name="Max Eckert" userId="S::219798@students.hertie-school.org::2dcb8321-1983-4798-86ae-c76ad6b62a6e" providerId="AD" clId="Web-{AD9BFCE8-73F1-4A2D-BE9B-BB9EF4872E52}" dt="2023-12-04T14:41:44.159" v="34"/>
        <pc:sldMkLst>
          <pc:docMk/>
          <pc:sldMk cId="2271474576" sldId="298"/>
        </pc:sldMkLst>
        <pc:spChg chg="mod">
          <ac:chgData name="Max Eckert" userId="S::219798@students.hertie-school.org::2dcb8321-1983-4798-86ae-c76ad6b62a6e" providerId="AD" clId="Web-{AD9BFCE8-73F1-4A2D-BE9B-BB9EF4872E52}" dt="2023-12-04T14:06:55.086" v="13" actId="20577"/>
          <ac:spMkLst>
            <pc:docMk/>
            <pc:sldMk cId="2271474576" sldId="298"/>
            <ac:spMk id="141" creationId="{00000000-0000-0000-0000-000000000000}"/>
          </ac:spMkLst>
        </pc:spChg>
        <pc:extLst>
          <p:ext xmlns:p="http://schemas.openxmlformats.org/presentationml/2006/main" uri="{D6D511B9-2390-475A-947B-AFAB55BFBCF1}">
            <pc226:cmChg xmlns:pc226="http://schemas.microsoft.com/office/powerpoint/2022/06/main/command" chg="del">
              <pc226:chgData name="Max Eckert" userId="S::219798@students.hertie-school.org::2dcb8321-1983-4798-86ae-c76ad6b62a6e" providerId="AD" clId="Web-{AD9BFCE8-73F1-4A2D-BE9B-BB9EF4872E52}" dt="2023-12-04T14:41:44.159" v="34"/>
              <pc2:cmMkLst xmlns:pc2="http://schemas.microsoft.com/office/powerpoint/2019/9/main/command">
                <pc:docMk/>
                <pc:sldMk cId="2271474576" sldId="298"/>
                <pc2:cmMk id="{B942EBCC-E3AD-494B-8C26-1162E728E5E8}"/>
              </pc2:cmMkLst>
            </pc226:cmChg>
          </p:ext>
        </pc:extLst>
      </pc:sldChg>
      <pc:sldChg chg="delSp modSp">
        <pc:chgData name="Max Eckert" userId="S::219798@students.hertie-school.org::2dcb8321-1983-4798-86ae-c76ad6b62a6e" providerId="AD" clId="Web-{AD9BFCE8-73F1-4A2D-BE9B-BB9EF4872E52}" dt="2023-12-04T14:17:44.484" v="33"/>
        <pc:sldMkLst>
          <pc:docMk/>
          <pc:sldMk cId="3037527224" sldId="307"/>
        </pc:sldMkLst>
        <pc:spChg chg="del mod">
          <ac:chgData name="Max Eckert" userId="S::219798@students.hertie-school.org::2dcb8321-1983-4798-86ae-c76ad6b62a6e" providerId="AD" clId="Web-{AD9BFCE8-73F1-4A2D-BE9B-BB9EF4872E52}" dt="2023-12-04T14:17:44.484" v="33"/>
          <ac:spMkLst>
            <pc:docMk/>
            <pc:sldMk cId="3037527224" sldId="307"/>
            <ac:spMk id="134" creationId="{00000000-0000-0000-0000-000000000000}"/>
          </ac:spMkLst>
        </pc:spChg>
      </pc:sldChg>
      <pc:sldChg chg="modSp">
        <pc:chgData name="Max Eckert" userId="S::219798@students.hertie-school.org::2dcb8321-1983-4798-86ae-c76ad6b62a6e" providerId="AD" clId="Web-{AD9BFCE8-73F1-4A2D-BE9B-BB9EF4872E52}" dt="2023-12-04T14:07:42.290" v="25" actId="20577"/>
        <pc:sldMkLst>
          <pc:docMk/>
          <pc:sldMk cId="2401692997" sldId="314"/>
        </pc:sldMkLst>
        <pc:spChg chg="mod">
          <ac:chgData name="Max Eckert" userId="S::219798@students.hertie-school.org::2dcb8321-1983-4798-86ae-c76ad6b62a6e" providerId="AD" clId="Web-{AD9BFCE8-73F1-4A2D-BE9B-BB9EF4872E52}" dt="2023-12-04T14:07:42.290" v="25" actId="20577"/>
          <ac:spMkLst>
            <pc:docMk/>
            <pc:sldMk cId="2401692997" sldId="314"/>
            <ac:spMk id="4" creationId="{6516FC5A-C1BE-73D3-8FE3-F195340EF962}"/>
          </ac:spMkLst>
        </pc:spChg>
      </pc:sldChg>
      <pc:sldChg chg="addSp modSp">
        <pc:chgData name="Max Eckert" userId="S::219798@students.hertie-school.org::2dcb8321-1983-4798-86ae-c76ad6b62a6e" providerId="AD" clId="Web-{AD9BFCE8-73F1-4A2D-BE9B-BB9EF4872E52}" dt="2023-12-04T14:52:58.663" v="135" actId="20577"/>
        <pc:sldMkLst>
          <pc:docMk/>
          <pc:sldMk cId="4088786555" sldId="315"/>
        </pc:sldMkLst>
        <pc:spChg chg="add mod">
          <ac:chgData name="Max Eckert" userId="S::219798@students.hertie-school.org::2dcb8321-1983-4798-86ae-c76ad6b62a6e" providerId="AD" clId="Web-{AD9BFCE8-73F1-4A2D-BE9B-BB9EF4872E52}" dt="2023-12-04T13:48:34.156" v="6" actId="1076"/>
          <ac:spMkLst>
            <pc:docMk/>
            <pc:sldMk cId="4088786555" sldId="315"/>
            <ac:spMk id="2" creationId="{AD5FEB9A-837A-C6E2-AB37-2D7DAFAFA14F}"/>
          </ac:spMkLst>
        </pc:spChg>
        <pc:spChg chg="add mod">
          <ac:chgData name="Max Eckert" userId="S::219798@students.hertie-school.org::2dcb8321-1983-4798-86ae-c76ad6b62a6e" providerId="AD" clId="Web-{AD9BFCE8-73F1-4A2D-BE9B-BB9EF4872E52}" dt="2023-12-04T14:52:58.663" v="135" actId="20577"/>
          <ac:spMkLst>
            <pc:docMk/>
            <pc:sldMk cId="4088786555" sldId="315"/>
            <ac:spMk id="7" creationId="{7D656100-9F95-2399-C5AD-5DE4F8033FB9}"/>
          </ac:spMkLst>
        </pc:spChg>
        <pc:picChg chg="mod">
          <ac:chgData name="Max Eckert" userId="S::219798@students.hertie-school.org::2dcb8321-1983-4798-86ae-c76ad6b62a6e" providerId="AD" clId="Web-{AD9BFCE8-73F1-4A2D-BE9B-BB9EF4872E52}" dt="2023-12-04T13:48:42.266" v="9" actId="1076"/>
          <ac:picMkLst>
            <pc:docMk/>
            <pc:sldMk cId="4088786555" sldId="315"/>
            <ac:picMk id="3" creationId="{7C5ABA47-68D0-D527-1E8D-6E9B015CBDEE}"/>
          </ac:picMkLst>
        </pc:picChg>
      </pc:sldChg>
      <pc:sldChg chg="modSp">
        <pc:chgData name="Max Eckert" userId="S::219798@students.hertie-school.org::2dcb8321-1983-4798-86ae-c76ad6b62a6e" providerId="AD" clId="Web-{AD9BFCE8-73F1-4A2D-BE9B-BB9EF4872E52}" dt="2023-12-04T14:50:13.267" v="65" actId="14100"/>
        <pc:sldMkLst>
          <pc:docMk/>
          <pc:sldMk cId="1577843309" sldId="336"/>
        </pc:sldMkLst>
        <pc:spChg chg="mod">
          <ac:chgData name="Max Eckert" userId="S::219798@students.hertie-school.org::2dcb8321-1983-4798-86ae-c76ad6b62a6e" providerId="AD" clId="Web-{AD9BFCE8-73F1-4A2D-BE9B-BB9EF4872E52}" dt="2023-12-04T14:50:13.267" v="65" actId="14100"/>
          <ac:spMkLst>
            <pc:docMk/>
            <pc:sldMk cId="1577843309" sldId="336"/>
            <ac:spMk id="11" creationId="{FEB95BA8-6D92-1DA8-DB70-4B658E5375F8}"/>
          </ac:spMkLst>
        </pc:spChg>
      </pc:sldChg>
    </pc:docChg>
  </pc:docChgLst>
  <pc:docChgLst>
    <pc:chgData name="Danial Riaz" userId="70130074-3f16-4d6e-9157-064be165cb23" providerId="ADAL" clId="{576F06CD-14AC-9140-86C0-A46F56627D0C}"/>
    <pc:docChg chg="undo custSel addSld delSld modSld sldOrd">
      <pc:chgData name="Danial Riaz" userId="70130074-3f16-4d6e-9157-064be165cb23" providerId="ADAL" clId="{576F06CD-14AC-9140-86C0-A46F56627D0C}" dt="2023-12-04T14:58:52.084" v="4354" actId="1035"/>
      <pc:docMkLst>
        <pc:docMk/>
      </pc:docMkLst>
      <pc:sldChg chg="del ord">
        <pc:chgData name="Danial Riaz" userId="70130074-3f16-4d6e-9157-064be165cb23" providerId="ADAL" clId="{576F06CD-14AC-9140-86C0-A46F56627D0C}" dt="2023-12-04T13:07:26.269" v="3732" actId="2696"/>
        <pc:sldMkLst>
          <pc:docMk/>
          <pc:sldMk cId="0" sldId="259"/>
        </pc:sldMkLst>
      </pc:sldChg>
      <pc:sldChg chg="addSp delSp modSp del mod">
        <pc:chgData name="Danial Riaz" userId="70130074-3f16-4d6e-9157-064be165cb23" providerId="ADAL" clId="{576F06CD-14AC-9140-86C0-A46F56627D0C}" dt="2023-12-03T12:35:32.374" v="1279" actId="2696"/>
        <pc:sldMkLst>
          <pc:docMk/>
          <pc:sldMk cId="1297370285" sldId="285"/>
        </pc:sldMkLst>
        <pc:spChg chg="del mod">
          <ac:chgData name="Danial Riaz" userId="70130074-3f16-4d6e-9157-064be165cb23" providerId="ADAL" clId="{576F06CD-14AC-9140-86C0-A46F56627D0C}" dt="2023-12-02T16:55:26.877" v="629" actId="478"/>
          <ac:spMkLst>
            <pc:docMk/>
            <pc:sldMk cId="1297370285" sldId="285"/>
            <ac:spMk id="4" creationId="{D4ADA3EA-B1AD-1E9F-15AF-A6E70449185C}"/>
          </ac:spMkLst>
        </pc:spChg>
        <pc:spChg chg="add mod">
          <ac:chgData name="Danial Riaz" userId="70130074-3f16-4d6e-9157-064be165cb23" providerId="ADAL" clId="{576F06CD-14AC-9140-86C0-A46F56627D0C}" dt="2023-12-03T12:34:32.787" v="1275" actId="20577"/>
          <ac:spMkLst>
            <pc:docMk/>
            <pc:sldMk cId="1297370285" sldId="285"/>
            <ac:spMk id="5" creationId="{50CEFF4D-589C-A072-3041-C7C70EA13AB3}"/>
          </ac:spMkLst>
        </pc:spChg>
        <pc:picChg chg="add del mod">
          <ac:chgData name="Danial Riaz" userId="70130074-3f16-4d6e-9157-064be165cb23" providerId="ADAL" clId="{576F06CD-14AC-9140-86C0-A46F56627D0C}" dt="2023-12-03T12:34:27.372" v="1269" actId="478"/>
          <ac:picMkLst>
            <pc:docMk/>
            <pc:sldMk cId="1297370285" sldId="285"/>
            <ac:picMk id="2" creationId="{242C41BA-32ED-F342-E590-5276BF651D3C}"/>
          </ac:picMkLst>
        </pc:picChg>
        <pc:picChg chg="del mod">
          <ac:chgData name="Danial Riaz" userId="70130074-3f16-4d6e-9157-064be165cb23" providerId="ADAL" clId="{576F06CD-14AC-9140-86C0-A46F56627D0C}" dt="2023-12-02T16:55:23.430" v="627" actId="478"/>
          <ac:picMkLst>
            <pc:docMk/>
            <pc:sldMk cId="1297370285" sldId="285"/>
            <ac:picMk id="3" creationId="{5009253E-C845-D479-54FB-EBC7133069FD}"/>
          </ac:picMkLst>
        </pc:picChg>
      </pc:sldChg>
      <pc:sldChg chg="modSp mod">
        <pc:chgData name="Danial Riaz" userId="70130074-3f16-4d6e-9157-064be165cb23" providerId="ADAL" clId="{576F06CD-14AC-9140-86C0-A46F56627D0C}" dt="2023-11-29T16:58:25.908" v="531" actId="20577"/>
        <pc:sldMkLst>
          <pc:docMk/>
          <pc:sldMk cId="3022450893" sldId="286"/>
        </pc:sldMkLst>
        <pc:spChg chg="mod">
          <ac:chgData name="Danial Riaz" userId="70130074-3f16-4d6e-9157-064be165cb23" providerId="ADAL" clId="{576F06CD-14AC-9140-86C0-A46F56627D0C}" dt="2023-11-29T16:43:15.533" v="389" actId="20577"/>
          <ac:spMkLst>
            <pc:docMk/>
            <pc:sldMk cId="3022450893" sldId="286"/>
            <ac:spMk id="139" creationId="{00000000-0000-0000-0000-000000000000}"/>
          </ac:spMkLst>
        </pc:spChg>
        <pc:spChg chg="mod">
          <ac:chgData name="Danial Riaz" userId="70130074-3f16-4d6e-9157-064be165cb23" providerId="ADAL" clId="{576F06CD-14AC-9140-86C0-A46F56627D0C}" dt="2023-11-29T16:58:25.908" v="531" actId="20577"/>
          <ac:spMkLst>
            <pc:docMk/>
            <pc:sldMk cId="3022450893" sldId="286"/>
            <ac:spMk id="141" creationId="{00000000-0000-0000-0000-000000000000}"/>
          </ac:spMkLst>
        </pc:spChg>
      </pc:sldChg>
      <pc:sldChg chg="addSp modSp new mod">
        <pc:chgData name="Danial Riaz" userId="70130074-3f16-4d6e-9157-064be165cb23" providerId="ADAL" clId="{576F06CD-14AC-9140-86C0-A46F56627D0C}" dt="2023-11-24T09:21:24.594" v="2" actId="14100"/>
        <pc:sldMkLst>
          <pc:docMk/>
          <pc:sldMk cId="795447109" sldId="287"/>
        </pc:sldMkLst>
        <pc:picChg chg="add mod">
          <ac:chgData name="Danial Riaz" userId="70130074-3f16-4d6e-9157-064be165cb23" providerId="ADAL" clId="{576F06CD-14AC-9140-86C0-A46F56627D0C}" dt="2023-11-24T09:21:24.594" v="2" actId="14100"/>
          <ac:picMkLst>
            <pc:docMk/>
            <pc:sldMk cId="795447109" sldId="287"/>
            <ac:picMk id="4" creationId="{8002E42F-FAC3-C4DB-8D93-0FD839BE3824}"/>
          </ac:picMkLst>
        </pc:picChg>
      </pc:sldChg>
      <pc:sldChg chg="addSp modSp new mod">
        <pc:chgData name="Danial Riaz" userId="70130074-3f16-4d6e-9157-064be165cb23" providerId="ADAL" clId="{576F06CD-14AC-9140-86C0-A46F56627D0C}" dt="2023-11-24T09:24:01.261" v="9" actId="1076"/>
        <pc:sldMkLst>
          <pc:docMk/>
          <pc:sldMk cId="2396791817" sldId="288"/>
        </pc:sldMkLst>
        <pc:picChg chg="add mod modCrop">
          <ac:chgData name="Danial Riaz" userId="70130074-3f16-4d6e-9157-064be165cb23" providerId="ADAL" clId="{576F06CD-14AC-9140-86C0-A46F56627D0C}" dt="2023-11-24T09:24:01.261" v="9" actId="1076"/>
          <ac:picMkLst>
            <pc:docMk/>
            <pc:sldMk cId="2396791817" sldId="288"/>
            <ac:picMk id="4" creationId="{0776549C-47FE-33BC-5A95-8A7C9F05CD89}"/>
          </ac:picMkLst>
        </pc:picChg>
      </pc:sldChg>
      <pc:sldChg chg="addSp modSp new mod">
        <pc:chgData name="Danial Riaz" userId="70130074-3f16-4d6e-9157-064be165cb23" providerId="ADAL" clId="{576F06CD-14AC-9140-86C0-A46F56627D0C}" dt="2023-11-24T09:26:00.031" v="84" actId="20577"/>
        <pc:sldMkLst>
          <pc:docMk/>
          <pc:sldMk cId="4068398428" sldId="289"/>
        </pc:sldMkLst>
        <pc:spChg chg="mod">
          <ac:chgData name="Danial Riaz" userId="70130074-3f16-4d6e-9157-064be165cb23" providerId="ADAL" clId="{576F06CD-14AC-9140-86C0-A46F56627D0C}" dt="2023-11-24T09:26:00.031" v="84" actId="20577"/>
          <ac:spMkLst>
            <pc:docMk/>
            <pc:sldMk cId="4068398428" sldId="289"/>
            <ac:spMk id="2" creationId="{6D65ECBC-4414-B5CB-D8AB-CA0E0DF06401}"/>
          </ac:spMkLst>
        </pc:spChg>
        <pc:picChg chg="add mod">
          <ac:chgData name="Danial Riaz" userId="70130074-3f16-4d6e-9157-064be165cb23" providerId="ADAL" clId="{576F06CD-14AC-9140-86C0-A46F56627D0C}" dt="2023-11-24T09:25:33.640" v="15" actId="1076"/>
          <ac:picMkLst>
            <pc:docMk/>
            <pc:sldMk cId="4068398428" sldId="289"/>
            <ac:picMk id="4" creationId="{6556064E-CD15-2404-D058-58DAF2AC3259}"/>
          </ac:picMkLst>
        </pc:picChg>
      </pc:sldChg>
      <pc:sldChg chg="modCm">
        <pc:chgData name="Danial Riaz" userId="70130074-3f16-4d6e-9157-064be165cb23" providerId="ADAL" clId="{576F06CD-14AC-9140-86C0-A46F56627D0C}" dt="2023-12-04T03:23:36.135" v="1406" actId="2056"/>
        <pc:sldMkLst>
          <pc:docMk/>
          <pc:sldMk cId="2015707691" sldId="290"/>
        </pc:sldMkLst>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4T03:23:36.135" v="1406" actId="2056"/>
              <pc2:cmMkLst xmlns:pc2="http://schemas.microsoft.com/office/powerpoint/2019/9/main/command">
                <pc:docMk/>
                <pc:sldMk cId="2015707691" sldId="290"/>
                <pc2:cmMk id="{2BF8C87B-D541-AB46-8B69-5DB3CC582649}"/>
              </pc2:cmMkLst>
            </pc226:cmChg>
          </p:ext>
        </pc:extLst>
      </pc:sldChg>
      <pc:sldChg chg="addSp modSp del mod ord modShow">
        <pc:chgData name="Danial Riaz" userId="70130074-3f16-4d6e-9157-064be165cb23" providerId="ADAL" clId="{576F06CD-14AC-9140-86C0-A46F56627D0C}" dt="2023-12-04T13:07:35.358" v="3734" actId="2696"/>
        <pc:sldMkLst>
          <pc:docMk/>
          <pc:sldMk cId="822516601" sldId="291"/>
        </pc:sldMkLst>
        <pc:spChg chg="add mod">
          <ac:chgData name="Danial Riaz" userId="70130074-3f16-4d6e-9157-064be165cb23" providerId="ADAL" clId="{576F06CD-14AC-9140-86C0-A46F56627D0C}" dt="2023-12-03T12:35:23.282" v="1277"/>
          <ac:spMkLst>
            <pc:docMk/>
            <pc:sldMk cId="822516601" sldId="291"/>
            <ac:spMk id="2" creationId="{B166CADD-B40D-8673-3BA8-214AB84DE796}"/>
          </ac:spMkLst>
        </pc:spChg>
      </pc:sldChg>
      <pc:sldChg chg="mod ord modShow">
        <pc:chgData name="Danial Riaz" userId="70130074-3f16-4d6e-9157-064be165cb23" providerId="ADAL" clId="{576F06CD-14AC-9140-86C0-A46F56627D0C}" dt="2023-12-03T12:35:41.830" v="1280" actId="20578"/>
        <pc:sldMkLst>
          <pc:docMk/>
          <pc:sldMk cId="3886596091" sldId="293"/>
        </pc:sldMkLst>
      </pc:sldChg>
      <pc:sldChg chg="addSp modSp add mod">
        <pc:chgData name="Danial Riaz" userId="70130074-3f16-4d6e-9157-064be165cb23" providerId="ADAL" clId="{576F06CD-14AC-9140-86C0-A46F56627D0C}" dt="2023-11-24T10:07:49.975" v="381" actId="20577"/>
        <pc:sldMkLst>
          <pc:docMk/>
          <pc:sldMk cId="2135248361" sldId="294"/>
        </pc:sldMkLst>
        <pc:spChg chg="mod">
          <ac:chgData name="Danial Riaz" userId="70130074-3f16-4d6e-9157-064be165cb23" providerId="ADAL" clId="{576F06CD-14AC-9140-86C0-A46F56627D0C}" dt="2023-11-24T10:07:49.975" v="381" actId="20577"/>
          <ac:spMkLst>
            <pc:docMk/>
            <pc:sldMk cId="2135248361" sldId="294"/>
            <ac:spMk id="4" creationId="{D4ADA3EA-B1AD-1E9F-15AF-A6E70449185C}"/>
          </ac:spMkLst>
        </pc:spChg>
        <pc:picChg chg="add mod">
          <ac:chgData name="Danial Riaz" userId="70130074-3f16-4d6e-9157-064be165cb23" providerId="ADAL" clId="{576F06CD-14AC-9140-86C0-A46F56627D0C}" dt="2023-11-24T10:06:15.592" v="151"/>
          <ac:picMkLst>
            <pc:docMk/>
            <pc:sldMk cId="2135248361" sldId="294"/>
            <ac:picMk id="2" creationId="{936D92DA-10FB-6445-B219-3B85CAA43666}"/>
          </ac:picMkLst>
        </pc:picChg>
      </pc:sldChg>
      <pc:sldChg chg="add mod modShow addCm delCm">
        <pc:chgData name="Danial Riaz" userId="70130074-3f16-4d6e-9157-064be165cb23" providerId="ADAL" clId="{576F06CD-14AC-9140-86C0-A46F56627D0C}" dt="2023-12-04T14:56:04.002" v="4320"/>
        <pc:sldMkLst>
          <pc:docMk/>
          <pc:sldMk cId="1165655740" sldId="295"/>
        </pc:sldMkLst>
        <pc:extLst>
          <p:ext xmlns:p="http://schemas.openxmlformats.org/presentationml/2006/main" uri="{D6D511B9-2390-475A-947B-AFAB55BFBCF1}">
            <pc226:cmChg xmlns:pc226="http://schemas.microsoft.com/office/powerpoint/2022/06/main/command" chg="add del">
              <pc226:chgData name="Danial Riaz" userId="70130074-3f16-4d6e-9157-064be165cb23" providerId="ADAL" clId="{576F06CD-14AC-9140-86C0-A46F56627D0C}" dt="2023-12-04T14:56:04.002" v="4320"/>
              <pc2:cmMkLst xmlns:pc2="http://schemas.microsoft.com/office/powerpoint/2019/9/main/command">
                <pc:docMk/>
                <pc:sldMk cId="1165655740" sldId="295"/>
                <pc2:cmMk id="{E8DA50AA-7891-1741-8424-683AB9905654}"/>
              </pc2:cmMkLst>
            </pc226:cmChg>
          </p:ext>
        </pc:extLst>
      </pc:sldChg>
      <pc:sldChg chg="delCm modCm">
        <pc:chgData name="Danial Riaz" userId="70130074-3f16-4d6e-9157-064be165cb23" providerId="ADAL" clId="{576F06CD-14AC-9140-86C0-A46F56627D0C}" dt="2023-12-04T14:56:13.221" v="4321"/>
        <pc:sldMkLst>
          <pc:docMk/>
          <pc:sldMk cId="2418042375" sldId="297"/>
        </pc:sldMkLst>
        <pc:extLst>
          <p:ext xmlns:p="http://schemas.openxmlformats.org/presentationml/2006/main" uri="{D6D511B9-2390-475A-947B-AFAB55BFBCF1}">
            <pc226:cmChg xmlns:pc226="http://schemas.microsoft.com/office/powerpoint/2022/06/main/command" chg="del mod">
              <pc226:chgData name="Danial Riaz" userId="70130074-3f16-4d6e-9157-064be165cb23" providerId="ADAL" clId="{576F06CD-14AC-9140-86C0-A46F56627D0C}" dt="2023-12-04T14:56:13.221" v="4321"/>
              <pc2:cmMkLst xmlns:pc2="http://schemas.microsoft.com/office/powerpoint/2019/9/main/command">
                <pc:docMk/>
                <pc:sldMk cId="2418042375" sldId="297"/>
                <pc2:cmMk id="{BDC14A8E-5F4B-CB46-A4C6-33D1D067C297}"/>
              </pc2:cmMkLst>
            </pc226:cmChg>
          </p:ext>
        </pc:extLst>
      </pc:sldChg>
      <pc:sldChg chg="modCm">
        <pc:chgData name="Danial Riaz" userId="70130074-3f16-4d6e-9157-064be165cb23" providerId="ADAL" clId="{576F06CD-14AC-9140-86C0-A46F56627D0C}" dt="2023-12-04T10:27:27.504" v="3163" actId="2056"/>
        <pc:sldMkLst>
          <pc:docMk/>
          <pc:sldMk cId="2271474576" sldId="298"/>
        </pc:sldMkLst>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4T10:27:27.504" v="3163" actId="2056"/>
              <pc2:cmMkLst xmlns:pc2="http://schemas.microsoft.com/office/powerpoint/2019/9/main/command">
                <pc:docMk/>
                <pc:sldMk cId="2271474576" sldId="298"/>
                <pc2:cmMk id="{B942EBCC-E3AD-494B-8C26-1162E728E5E8}"/>
              </pc2:cmMkLst>
            </pc226:cmChg>
          </p:ext>
        </pc:extLst>
      </pc:sldChg>
      <pc:sldChg chg="modCm">
        <pc:chgData name="Danial Riaz" userId="70130074-3f16-4d6e-9157-064be165cb23" providerId="ADAL" clId="{576F06CD-14AC-9140-86C0-A46F56627D0C}" dt="2023-12-03T13:25:50.490" v="1368" actId="2056"/>
        <pc:sldMkLst>
          <pc:docMk/>
          <pc:sldMk cId="386652097" sldId="299"/>
        </pc:sldMkLst>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3T13:25:50.490" v="1368" actId="2056"/>
              <pc2:cmMkLst xmlns:pc2="http://schemas.microsoft.com/office/powerpoint/2019/9/main/command">
                <pc:docMk/>
                <pc:sldMk cId="386652097" sldId="299"/>
                <pc2:cmMk id="{96BE116F-B340-3045-8BF6-C42F5EA35CE7}"/>
              </pc2:cmMkLst>
            </pc226:cmChg>
          </p:ext>
        </pc:extLst>
      </pc:sldChg>
      <pc:sldChg chg="addCm delCm">
        <pc:chgData name="Danial Riaz" userId="70130074-3f16-4d6e-9157-064be165cb23" providerId="ADAL" clId="{576F06CD-14AC-9140-86C0-A46F56627D0C}" dt="2023-12-04T14:56:40.742" v="4322"/>
        <pc:sldMkLst>
          <pc:docMk/>
          <pc:sldMk cId="1040823074" sldId="300"/>
        </pc:sldMkLst>
        <pc:extLst>
          <p:ext xmlns:p="http://schemas.openxmlformats.org/presentationml/2006/main" uri="{D6D511B9-2390-475A-947B-AFAB55BFBCF1}">
            <pc226:cmChg xmlns:pc226="http://schemas.microsoft.com/office/powerpoint/2022/06/main/command" chg="add del">
              <pc226:chgData name="Danial Riaz" userId="70130074-3f16-4d6e-9157-064be165cb23" providerId="ADAL" clId="{576F06CD-14AC-9140-86C0-A46F56627D0C}" dt="2023-12-04T14:56:40.742" v="4322"/>
              <pc2:cmMkLst xmlns:pc2="http://schemas.microsoft.com/office/powerpoint/2019/9/main/command">
                <pc:docMk/>
                <pc:sldMk cId="1040823074" sldId="300"/>
                <pc2:cmMk id="{8C38034D-6279-8F43-B860-0074C836529F}"/>
              </pc2:cmMkLst>
            </pc226:cmChg>
          </p:ext>
        </pc:extLst>
      </pc:sldChg>
      <pc:sldChg chg="modSp add mod ord modShow">
        <pc:chgData name="Danial Riaz" userId="70130074-3f16-4d6e-9157-064be165cb23" providerId="ADAL" clId="{576F06CD-14AC-9140-86C0-A46F56627D0C}" dt="2023-12-02T16:52:56.145" v="582" actId="1076"/>
        <pc:sldMkLst>
          <pc:docMk/>
          <pc:sldMk cId="1260703092" sldId="304"/>
        </pc:sldMkLst>
        <pc:spChg chg="mod">
          <ac:chgData name="Danial Riaz" userId="70130074-3f16-4d6e-9157-064be165cb23" providerId="ADAL" clId="{576F06CD-14AC-9140-86C0-A46F56627D0C}" dt="2023-12-02T16:52:56.145" v="582" actId="1076"/>
          <ac:spMkLst>
            <pc:docMk/>
            <pc:sldMk cId="1260703092" sldId="304"/>
            <ac:spMk id="275" creationId="{00000000-0000-0000-0000-000000000000}"/>
          </ac:spMkLst>
        </pc:spChg>
      </pc:sldChg>
      <pc:sldChg chg="modSp add mod ord">
        <pc:chgData name="Danial Riaz" userId="70130074-3f16-4d6e-9157-064be165cb23" providerId="ADAL" clId="{576F06CD-14AC-9140-86C0-A46F56627D0C}" dt="2023-12-03T14:07:04.943" v="1402" actId="20577"/>
        <pc:sldMkLst>
          <pc:docMk/>
          <pc:sldMk cId="1727436744" sldId="305"/>
        </pc:sldMkLst>
        <pc:spChg chg="mod">
          <ac:chgData name="Danial Riaz" userId="70130074-3f16-4d6e-9157-064be165cb23" providerId="ADAL" clId="{576F06CD-14AC-9140-86C0-A46F56627D0C}" dt="2023-12-03T14:07:04.943" v="1402" actId="20577"/>
          <ac:spMkLst>
            <pc:docMk/>
            <pc:sldMk cId="1727436744" sldId="305"/>
            <ac:spMk id="275" creationId="{00000000-0000-0000-0000-000000000000}"/>
          </ac:spMkLst>
        </pc:spChg>
      </pc:sldChg>
      <pc:sldChg chg="modSp add mod ord">
        <pc:chgData name="Danial Riaz" userId="70130074-3f16-4d6e-9157-064be165cb23" providerId="ADAL" clId="{576F06CD-14AC-9140-86C0-A46F56627D0C}" dt="2023-12-03T14:06:52.570" v="1376" actId="20578"/>
        <pc:sldMkLst>
          <pc:docMk/>
          <pc:sldMk cId="1392827093" sldId="306"/>
        </pc:sldMkLst>
        <pc:spChg chg="mod">
          <ac:chgData name="Danial Riaz" userId="70130074-3f16-4d6e-9157-064be165cb23" providerId="ADAL" clId="{576F06CD-14AC-9140-86C0-A46F56627D0C}" dt="2023-12-02T16:55:02.075" v="626" actId="20577"/>
          <ac:spMkLst>
            <pc:docMk/>
            <pc:sldMk cId="1392827093" sldId="306"/>
            <ac:spMk id="275" creationId="{00000000-0000-0000-0000-000000000000}"/>
          </ac:spMkLst>
        </pc:spChg>
      </pc:sldChg>
      <pc:sldChg chg="addSp delSp modSp add mod ord modShow addCm modCm">
        <pc:chgData name="Danial Riaz" userId="70130074-3f16-4d6e-9157-064be165cb23" providerId="ADAL" clId="{576F06CD-14AC-9140-86C0-A46F56627D0C}" dt="2023-12-04T10:10:09.922" v="2137" actId="20577"/>
        <pc:sldMkLst>
          <pc:docMk/>
          <pc:sldMk cId="3037527224" sldId="307"/>
        </pc:sldMkLst>
        <pc:spChg chg="add del mod">
          <ac:chgData name="Danial Riaz" userId="70130074-3f16-4d6e-9157-064be165cb23" providerId="ADAL" clId="{576F06CD-14AC-9140-86C0-A46F56627D0C}" dt="2023-12-04T10:08:13.578" v="2084" actId="478"/>
          <ac:spMkLst>
            <pc:docMk/>
            <pc:sldMk cId="3037527224" sldId="307"/>
            <ac:spMk id="6" creationId="{92D30F61-A5FD-E1F0-DE1A-822FBA8B8EA3}"/>
          </ac:spMkLst>
        </pc:spChg>
        <pc:spChg chg="add del mod">
          <ac:chgData name="Danial Riaz" userId="70130074-3f16-4d6e-9157-064be165cb23" providerId="ADAL" clId="{576F06CD-14AC-9140-86C0-A46F56627D0C}" dt="2023-12-04T10:08:15.829" v="2087" actId="478"/>
          <ac:spMkLst>
            <pc:docMk/>
            <pc:sldMk cId="3037527224" sldId="307"/>
            <ac:spMk id="8" creationId="{9342C718-93E6-4B68-A369-B4E4471B0090}"/>
          </ac:spMkLst>
        </pc:spChg>
        <pc:spChg chg="add del mod">
          <ac:chgData name="Danial Riaz" userId="70130074-3f16-4d6e-9157-064be165cb23" providerId="ADAL" clId="{576F06CD-14AC-9140-86C0-A46F56627D0C}" dt="2023-12-04T10:07:52.297" v="2067" actId="478"/>
          <ac:spMkLst>
            <pc:docMk/>
            <pc:sldMk cId="3037527224" sldId="307"/>
            <ac:spMk id="10" creationId="{83E6B9F9-111D-2730-9B8E-176C3AFD8A7D}"/>
          </ac:spMkLst>
        </pc:spChg>
        <pc:spChg chg="add del mod">
          <ac:chgData name="Danial Riaz" userId="70130074-3f16-4d6e-9157-064be165cb23" providerId="ADAL" clId="{576F06CD-14AC-9140-86C0-A46F56627D0C}" dt="2023-12-04T10:07:46.341" v="2062" actId="478"/>
          <ac:spMkLst>
            <pc:docMk/>
            <pc:sldMk cId="3037527224" sldId="307"/>
            <ac:spMk id="13" creationId="{0EC4C809-0741-C98D-F7EB-D7DFC8E51D9D}"/>
          </ac:spMkLst>
        </pc:spChg>
        <pc:spChg chg="add del mod">
          <ac:chgData name="Danial Riaz" userId="70130074-3f16-4d6e-9157-064be165cb23" providerId="ADAL" clId="{576F06CD-14AC-9140-86C0-A46F56627D0C}" dt="2023-12-04T10:07:49.339" v="2066" actId="478"/>
          <ac:spMkLst>
            <pc:docMk/>
            <pc:sldMk cId="3037527224" sldId="307"/>
            <ac:spMk id="16" creationId="{24F62B56-A90F-9CEB-DB61-2D3236E0DA1B}"/>
          </ac:spMkLst>
        </pc:spChg>
        <pc:spChg chg="add del mod">
          <ac:chgData name="Danial Riaz" userId="70130074-3f16-4d6e-9157-064be165cb23" providerId="ADAL" clId="{576F06CD-14AC-9140-86C0-A46F56627D0C}" dt="2023-12-04T10:07:52.297" v="2067" actId="478"/>
          <ac:spMkLst>
            <pc:docMk/>
            <pc:sldMk cId="3037527224" sldId="307"/>
            <ac:spMk id="17" creationId="{6C49C14D-427F-9265-6EDA-8D38C372ABCA}"/>
          </ac:spMkLst>
        </pc:spChg>
        <pc:spChg chg="add del mod">
          <ac:chgData name="Danial Riaz" userId="70130074-3f16-4d6e-9157-064be165cb23" providerId="ADAL" clId="{576F06CD-14AC-9140-86C0-A46F56627D0C}" dt="2023-12-04T10:08:17.517" v="2089" actId="478"/>
          <ac:spMkLst>
            <pc:docMk/>
            <pc:sldMk cId="3037527224" sldId="307"/>
            <ac:spMk id="19" creationId="{8948B3E3-04AE-BB50-A40A-58FE326A8023}"/>
          </ac:spMkLst>
        </pc:spChg>
        <pc:spChg chg="add del mod">
          <ac:chgData name="Danial Riaz" userId="70130074-3f16-4d6e-9157-064be165cb23" providerId="ADAL" clId="{576F06CD-14AC-9140-86C0-A46F56627D0C}" dt="2023-12-04T10:08:05.943" v="2081" actId="47"/>
          <ac:spMkLst>
            <pc:docMk/>
            <pc:sldMk cId="3037527224" sldId="307"/>
            <ac:spMk id="21" creationId="{836A8E2C-9155-D097-3E60-45C95BDAEC6A}"/>
          </ac:spMkLst>
        </pc:spChg>
        <pc:spChg chg="add mod">
          <ac:chgData name="Danial Riaz" userId="70130074-3f16-4d6e-9157-064be165cb23" providerId="ADAL" clId="{576F06CD-14AC-9140-86C0-A46F56627D0C}" dt="2023-12-04T10:10:09.922" v="2137" actId="20577"/>
          <ac:spMkLst>
            <pc:docMk/>
            <pc:sldMk cId="3037527224" sldId="307"/>
            <ac:spMk id="25" creationId="{200E3811-17C2-D84E-77CE-C2AC1FD53EBE}"/>
          </ac:spMkLst>
        </pc:spChg>
        <pc:spChg chg="mod">
          <ac:chgData name="Danial Riaz" userId="70130074-3f16-4d6e-9157-064be165cb23" providerId="ADAL" clId="{576F06CD-14AC-9140-86C0-A46F56627D0C}" dt="2023-12-03T09:00:51.858" v="916" actId="1076"/>
          <ac:spMkLst>
            <pc:docMk/>
            <pc:sldMk cId="3037527224" sldId="307"/>
            <ac:spMk id="134" creationId="{00000000-0000-0000-0000-000000000000}"/>
          </ac:spMkLst>
        </pc:spChg>
        <pc:picChg chg="add del mod">
          <ac:chgData name="Danial Riaz" userId="70130074-3f16-4d6e-9157-064be165cb23" providerId="ADAL" clId="{576F06CD-14AC-9140-86C0-A46F56627D0C}" dt="2023-12-02T17:34:30.066" v="642" actId="478"/>
          <ac:picMkLst>
            <pc:docMk/>
            <pc:sldMk cId="3037527224" sldId="307"/>
            <ac:picMk id="2" creationId="{D86E3ACB-A654-F03F-0E3F-E9B579A66BEF}"/>
          </ac:picMkLst>
        </pc:picChg>
        <pc:picChg chg="add del mod">
          <ac:chgData name="Danial Riaz" userId="70130074-3f16-4d6e-9157-064be165cb23" providerId="ADAL" clId="{576F06CD-14AC-9140-86C0-A46F56627D0C}" dt="2023-12-03T08:49:59.004" v="742" actId="478"/>
          <ac:picMkLst>
            <pc:docMk/>
            <pc:sldMk cId="3037527224" sldId="307"/>
            <ac:picMk id="3" creationId="{D0A0399C-02BA-9128-D067-95BB36F8A880}"/>
          </ac:picMkLst>
        </pc:picChg>
        <pc:picChg chg="del">
          <ac:chgData name="Danial Riaz" userId="70130074-3f16-4d6e-9157-064be165cb23" providerId="ADAL" clId="{576F06CD-14AC-9140-86C0-A46F56627D0C}" dt="2023-12-02T16:55:54.889" v="635" actId="478"/>
          <ac:picMkLst>
            <pc:docMk/>
            <pc:sldMk cId="3037527224" sldId="307"/>
            <ac:picMk id="4" creationId="{081AA107-73BB-7F02-68C3-7B0115EF404B}"/>
          </ac:picMkLst>
        </pc:picChg>
        <pc:picChg chg="add del mod">
          <ac:chgData name="Danial Riaz" userId="70130074-3f16-4d6e-9157-064be165cb23" providerId="ADAL" clId="{576F06CD-14AC-9140-86C0-A46F56627D0C}" dt="2023-12-04T10:08:12.227" v="2082" actId="478"/>
          <ac:picMkLst>
            <pc:docMk/>
            <pc:sldMk cId="3037527224" sldId="307"/>
            <ac:picMk id="5" creationId="{496A1ED7-04D2-9BB6-D50A-56033E847E45}"/>
          </ac:picMkLst>
        </pc:picChg>
        <pc:picChg chg="add del mod">
          <ac:chgData name="Danial Riaz" userId="70130074-3f16-4d6e-9157-064be165cb23" providerId="ADAL" clId="{576F06CD-14AC-9140-86C0-A46F56627D0C}" dt="2023-12-04T09:40:32.154" v="1443" actId="478"/>
          <ac:picMkLst>
            <pc:docMk/>
            <pc:sldMk cId="3037527224" sldId="307"/>
            <ac:picMk id="7" creationId="{478ABE93-4F91-A4D4-2847-AF7F575F92E9}"/>
          </ac:picMkLst>
        </pc:picChg>
        <pc:picChg chg="add del mod">
          <ac:chgData name="Danial Riaz" userId="70130074-3f16-4d6e-9157-064be165cb23" providerId="ADAL" clId="{576F06CD-14AC-9140-86C0-A46F56627D0C}" dt="2023-12-04T10:07:52.952" v="2068" actId="478"/>
          <ac:picMkLst>
            <pc:docMk/>
            <pc:sldMk cId="3037527224" sldId="307"/>
            <ac:picMk id="9" creationId="{6E6080EB-AB1F-1521-F1C3-E3057ADAAAEA}"/>
          </ac:picMkLst>
        </pc:picChg>
        <pc:picChg chg="add del mod">
          <ac:chgData name="Danial Riaz" userId="70130074-3f16-4d6e-9157-064be165cb23" providerId="ADAL" clId="{576F06CD-14AC-9140-86C0-A46F56627D0C}" dt="2023-12-04T10:07:45.601" v="2061" actId="478"/>
          <ac:picMkLst>
            <pc:docMk/>
            <pc:sldMk cId="3037527224" sldId="307"/>
            <ac:picMk id="11" creationId="{11324F26-6314-C269-83D9-379D912FFC73}"/>
          </ac:picMkLst>
        </pc:picChg>
        <pc:picChg chg="add del">
          <ac:chgData name="Danial Riaz" userId="70130074-3f16-4d6e-9157-064be165cb23" providerId="ADAL" clId="{576F06CD-14AC-9140-86C0-A46F56627D0C}" dt="2023-12-03T08:56:37.436" v="803" actId="478"/>
          <ac:picMkLst>
            <pc:docMk/>
            <pc:sldMk cId="3037527224" sldId="307"/>
            <ac:picMk id="12" creationId="{B1DC143C-26BC-4857-96B6-3C6B8F763241}"/>
          </ac:picMkLst>
        </pc:picChg>
        <pc:picChg chg="add del mod">
          <ac:chgData name="Danial Riaz" userId="70130074-3f16-4d6e-9157-064be165cb23" providerId="ADAL" clId="{576F06CD-14AC-9140-86C0-A46F56627D0C}" dt="2023-12-04T10:07:53.296" v="2069" actId="478"/>
          <ac:picMkLst>
            <pc:docMk/>
            <pc:sldMk cId="3037527224" sldId="307"/>
            <ac:picMk id="14" creationId="{4BF04FF5-E516-9961-8740-F095C4AD7198}"/>
          </ac:picMkLst>
        </pc:picChg>
        <pc:picChg chg="add del mod">
          <ac:chgData name="Danial Riaz" userId="70130074-3f16-4d6e-9157-064be165cb23" providerId="ADAL" clId="{576F06CD-14AC-9140-86C0-A46F56627D0C}" dt="2023-12-04T10:07:46.768" v="2063" actId="478"/>
          <ac:picMkLst>
            <pc:docMk/>
            <pc:sldMk cId="3037527224" sldId="307"/>
            <ac:picMk id="15" creationId="{A43F3E29-B711-EBC9-8BB5-7CBB084EC21F}"/>
          </ac:picMkLst>
        </pc:picChg>
        <pc:picChg chg="add del mod">
          <ac:chgData name="Danial Riaz" userId="70130074-3f16-4d6e-9157-064be165cb23" providerId="ADAL" clId="{576F06CD-14AC-9140-86C0-A46F56627D0C}" dt="2023-12-04T10:08:16.675" v="2088" actId="478"/>
          <ac:picMkLst>
            <pc:docMk/>
            <pc:sldMk cId="3037527224" sldId="307"/>
            <ac:picMk id="18" creationId="{3C006B2F-A9B2-86AF-9813-588B643EDFED}"/>
          </ac:picMkLst>
        </pc:picChg>
        <pc:picChg chg="add del mod">
          <ac:chgData name="Danial Riaz" userId="70130074-3f16-4d6e-9157-064be165cb23" providerId="ADAL" clId="{576F06CD-14AC-9140-86C0-A46F56627D0C}" dt="2023-12-04T10:08:14.443" v="2085" actId="478"/>
          <ac:picMkLst>
            <pc:docMk/>
            <pc:sldMk cId="3037527224" sldId="307"/>
            <ac:picMk id="20" creationId="{05607484-1BA8-350F-9D49-E8D3BF45F9BB}"/>
          </ac:picMkLst>
        </pc:picChg>
        <pc:picChg chg="add mod">
          <ac:chgData name="Danial Riaz" userId="70130074-3f16-4d6e-9157-064be165cb23" providerId="ADAL" clId="{576F06CD-14AC-9140-86C0-A46F56627D0C}" dt="2023-12-04T10:08:43.825" v="2093" actId="1076"/>
          <ac:picMkLst>
            <pc:docMk/>
            <pc:sldMk cId="3037527224" sldId="307"/>
            <ac:picMk id="22" creationId="{599E7D3C-746F-C2D5-8B26-BA9BAFA992CA}"/>
          </ac:picMkLst>
        </pc:picChg>
        <pc:picChg chg="add mod">
          <ac:chgData name="Danial Riaz" userId="70130074-3f16-4d6e-9157-064be165cb23" providerId="ADAL" clId="{576F06CD-14AC-9140-86C0-A46F56627D0C}" dt="2023-12-04T10:09:17.118" v="2099"/>
          <ac:picMkLst>
            <pc:docMk/>
            <pc:sldMk cId="3037527224" sldId="307"/>
            <ac:picMk id="23" creationId="{0A850A42-0653-184A-9B97-8F7CFC424A17}"/>
          </ac:picMkLst>
        </pc:picChg>
        <pc:picChg chg="add mod">
          <ac:chgData name="Danial Riaz" userId="70130074-3f16-4d6e-9157-064be165cb23" providerId="ADAL" clId="{576F06CD-14AC-9140-86C0-A46F56627D0C}" dt="2023-12-04T10:09:53.259" v="2102" actId="1076"/>
          <ac:picMkLst>
            <pc:docMk/>
            <pc:sldMk cId="3037527224" sldId="307"/>
            <ac:picMk id="24" creationId="{DA0B75C4-AEA7-A1CD-41C5-65493CCB10B0}"/>
          </ac:picMkLst>
        </pc:picChg>
        <pc:extLst>
          <p:ext xmlns:p="http://schemas.openxmlformats.org/presentationml/2006/main" uri="{D6D511B9-2390-475A-947B-AFAB55BFBCF1}">
            <pc226:cmChg xmlns:pc226="http://schemas.microsoft.com/office/powerpoint/2022/06/main/command" chg="add">
              <pc226:chgData name="Danial Riaz" userId="70130074-3f16-4d6e-9157-064be165cb23" providerId="ADAL" clId="{576F06CD-14AC-9140-86C0-A46F56627D0C}" dt="2023-12-03T09:02:20.455" v="918"/>
              <pc2:cmMkLst xmlns:pc2="http://schemas.microsoft.com/office/powerpoint/2019/9/main/command">
                <pc:docMk/>
                <pc:sldMk cId="3037527224" sldId="307"/>
                <pc2:cmMk id="{BDC1C641-C03E-A64C-AAF9-7415B3D9EB25}"/>
              </pc2:cmMkLst>
            </pc226:cmChg>
            <pc226:cmChg xmlns:pc226="http://schemas.microsoft.com/office/powerpoint/2022/06/main/command" chg="mod">
              <pc226:chgData name="Danial Riaz" userId="70130074-3f16-4d6e-9157-064be165cb23" providerId="ADAL" clId="{576F06CD-14AC-9140-86C0-A46F56627D0C}" dt="2023-12-02T17:35:58.316" v="645"/>
              <pc2:cmMkLst xmlns:pc2="http://schemas.microsoft.com/office/powerpoint/2019/9/main/command">
                <pc:docMk/>
                <pc:sldMk cId="3037527224" sldId="307"/>
                <pc2:cmMk id="{269B61EB-5F74-A940-9721-5092AABACD2F}"/>
              </pc2:cmMkLst>
              <pc226:cmRplyChg chg="add">
                <pc226:chgData name="Danial Riaz" userId="70130074-3f16-4d6e-9157-064be165cb23" providerId="ADAL" clId="{576F06CD-14AC-9140-86C0-A46F56627D0C}" dt="2023-12-02T17:35:58.316" v="645"/>
                <pc2:cmRplyMkLst xmlns:pc2="http://schemas.microsoft.com/office/powerpoint/2019/9/main/command">
                  <pc:docMk/>
                  <pc:sldMk cId="3037527224" sldId="307"/>
                  <pc2:cmMk id="{269B61EB-5F74-A940-9721-5092AABACD2F}"/>
                  <pc2:cmRplyMk id="{3624BA09-4A72-DE42-BE98-B9EAFBB6BBD4}"/>
                </pc2:cmRplyMkLst>
              </pc226:cmRplyChg>
              <pc226:cmRplyChg chg="add">
                <pc226:chgData name="Danial Riaz" userId="70130074-3f16-4d6e-9157-064be165cb23" providerId="ADAL" clId="{576F06CD-14AC-9140-86C0-A46F56627D0C}" dt="2023-12-02T17:34:07.416" v="641"/>
                <pc2:cmRplyMkLst xmlns:pc2="http://schemas.microsoft.com/office/powerpoint/2019/9/main/command">
                  <pc:docMk/>
                  <pc:sldMk cId="3037527224" sldId="307"/>
                  <pc2:cmMk id="{269B61EB-5F74-A940-9721-5092AABACD2F}"/>
                  <pc2:cmRplyMk id="{561C8267-E987-1F49-A6EB-889C9B25B61B}"/>
                </pc2:cmRplyMkLst>
              </pc226:cmRplyChg>
            </pc226:cmChg>
          </p:ext>
        </pc:extLst>
      </pc:sldChg>
      <pc:sldChg chg="addSp delSp modSp add mod addCm modCm">
        <pc:chgData name="Danial Riaz" userId="70130074-3f16-4d6e-9157-064be165cb23" providerId="ADAL" clId="{576F06CD-14AC-9140-86C0-A46F56627D0C}" dt="2023-12-04T10:28:18.841" v="3348" actId="20577"/>
        <pc:sldMkLst>
          <pc:docMk/>
          <pc:sldMk cId="952074238" sldId="308"/>
        </pc:sldMkLst>
        <pc:spChg chg="add mod">
          <ac:chgData name="Danial Riaz" userId="70130074-3f16-4d6e-9157-064be165cb23" providerId="ADAL" clId="{576F06CD-14AC-9140-86C0-A46F56627D0C}" dt="2023-12-04T10:23:01.940" v="2765" actId="20577"/>
          <ac:spMkLst>
            <pc:docMk/>
            <pc:sldMk cId="952074238" sldId="308"/>
            <ac:spMk id="7" creationId="{38D6EB49-E178-8621-A27D-5AB85148F0D0}"/>
          </ac:spMkLst>
        </pc:spChg>
        <pc:spChg chg="add mod">
          <ac:chgData name="Danial Riaz" userId="70130074-3f16-4d6e-9157-064be165cb23" providerId="ADAL" clId="{576F06CD-14AC-9140-86C0-A46F56627D0C}" dt="2023-12-04T10:28:18.841" v="3348" actId="20577"/>
          <ac:spMkLst>
            <pc:docMk/>
            <pc:sldMk cId="952074238" sldId="308"/>
            <ac:spMk id="8" creationId="{0E8C36C6-1D68-13B4-6DD0-EAE8C3288361}"/>
          </ac:spMkLst>
        </pc:spChg>
        <pc:spChg chg="add mod">
          <ac:chgData name="Danial Riaz" userId="70130074-3f16-4d6e-9157-064be165cb23" providerId="ADAL" clId="{576F06CD-14AC-9140-86C0-A46F56627D0C}" dt="2023-12-04T10:23:54.612" v="2840" actId="20577"/>
          <ac:spMkLst>
            <pc:docMk/>
            <pc:sldMk cId="952074238" sldId="308"/>
            <ac:spMk id="9" creationId="{1B5AF2B1-1802-2FF3-0338-32474237E20B}"/>
          </ac:spMkLst>
        </pc:spChg>
        <pc:picChg chg="del">
          <ac:chgData name="Danial Riaz" userId="70130074-3f16-4d6e-9157-064be165cb23" providerId="ADAL" clId="{576F06CD-14AC-9140-86C0-A46F56627D0C}" dt="2023-12-02T16:56:39.637" v="639" actId="478"/>
          <ac:picMkLst>
            <pc:docMk/>
            <pc:sldMk cId="952074238" sldId="308"/>
            <ac:picMk id="2" creationId="{D86E3ACB-A654-F03F-0E3F-E9B579A66BEF}"/>
          </ac:picMkLst>
        </pc:picChg>
        <pc:picChg chg="add del mod">
          <ac:chgData name="Danial Riaz" userId="70130074-3f16-4d6e-9157-064be165cb23" providerId="ADAL" clId="{576F06CD-14AC-9140-86C0-A46F56627D0C}" dt="2023-12-02T19:51:59.661" v="731" actId="478"/>
          <ac:picMkLst>
            <pc:docMk/>
            <pc:sldMk cId="952074238" sldId="308"/>
            <ac:picMk id="3" creationId="{DC299477-55D6-0078-3DED-EAC21F2A6054}"/>
          </ac:picMkLst>
        </pc:picChg>
        <pc:picChg chg="add del mod">
          <ac:chgData name="Danial Riaz" userId="70130074-3f16-4d6e-9157-064be165cb23" providerId="ADAL" clId="{576F06CD-14AC-9140-86C0-A46F56627D0C}" dt="2023-12-03T07:18:04.431" v="737" actId="478"/>
          <ac:picMkLst>
            <pc:docMk/>
            <pc:sldMk cId="952074238" sldId="308"/>
            <ac:picMk id="4" creationId="{D9AE6416-F54B-9259-763F-8455DBB7902E}"/>
          </ac:picMkLst>
        </pc:picChg>
        <pc:picChg chg="add del mod">
          <ac:chgData name="Danial Riaz" userId="70130074-3f16-4d6e-9157-064be165cb23" providerId="ADAL" clId="{576F06CD-14AC-9140-86C0-A46F56627D0C}" dt="2023-12-03T07:27:50.552" v="739" actId="478"/>
          <ac:picMkLst>
            <pc:docMk/>
            <pc:sldMk cId="952074238" sldId="308"/>
            <ac:picMk id="5" creationId="{34BF6E7A-544A-D258-BDBD-790B7CE55E6F}"/>
          </ac:picMkLst>
        </pc:picChg>
        <pc:picChg chg="add mod modCrop">
          <ac:chgData name="Danial Riaz" userId="70130074-3f16-4d6e-9157-064be165cb23" providerId="ADAL" clId="{576F06CD-14AC-9140-86C0-A46F56627D0C}" dt="2023-12-04T10:24:59.372" v="2868" actId="732"/>
          <ac:picMkLst>
            <pc:docMk/>
            <pc:sldMk cId="952074238" sldId="308"/>
            <ac:picMk id="6" creationId="{795BABA4-0F01-460A-D445-96B1F8AD5901}"/>
          </ac:picMkLst>
        </pc:picChg>
        <pc:picChg chg="add mod">
          <ac:chgData name="Danial Riaz" userId="70130074-3f16-4d6e-9157-064be165cb23" providerId="ADAL" clId="{576F06CD-14AC-9140-86C0-A46F56627D0C}" dt="2023-12-04T10:25:10.103" v="2870" actId="1076"/>
          <ac:picMkLst>
            <pc:docMk/>
            <pc:sldMk cId="952074238" sldId="308"/>
            <ac:picMk id="10" creationId="{9ADF0D90-B527-B1C3-C0DD-068A14099AE5}"/>
          </ac:picMkLst>
        </pc:picChg>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2T19:52:45.326" v="734"/>
              <pc2:cmMkLst xmlns:pc2="http://schemas.microsoft.com/office/powerpoint/2019/9/main/command">
                <pc:docMk/>
                <pc:sldMk cId="952074238" sldId="308"/>
                <pc2:cmMk id="{E7288ACE-C9E1-1A41-B20F-8882C3399DB6}"/>
              </pc2:cmMkLst>
              <pc226:cmRplyChg chg="add">
                <pc226:chgData name="Danial Riaz" userId="70130074-3f16-4d6e-9157-064be165cb23" providerId="ADAL" clId="{576F06CD-14AC-9140-86C0-A46F56627D0C}" dt="2023-12-02T19:52:45.326" v="734"/>
                <pc2:cmRplyMkLst xmlns:pc2="http://schemas.microsoft.com/office/powerpoint/2019/9/main/command">
                  <pc:docMk/>
                  <pc:sldMk cId="952074238" sldId="308"/>
                  <pc2:cmMk id="{E7288ACE-C9E1-1A41-B20F-8882C3399DB6}"/>
                  <pc2:cmRplyMk id="{8E9DC390-7C66-0043-86EF-387315A976DA}"/>
                </pc2:cmRplyMkLst>
              </pc226:cmRplyChg>
            </pc226:cmChg>
            <pc226:cmChg xmlns:pc226="http://schemas.microsoft.com/office/powerpoint/2022/06/main/command" chg="add">
              <pc226:chgData name="Danial Riaz" userId="70130074-3f16-4d6e-9157-064be165cb23" providerId="ADAL" clId="{576F06CD-14AC-9140-86C0-A46F56627D0C}" dt="2023-12-03T08:40:33.752" v="741"/>
              <pc2:cmMkLst xmlns:pc2="http://schemas.microsoft.com/office/powerpoint/2019/9/main/command">
                <pc:docMk/>
                <pc:sldMk cId="952074238" sldId="308"/>
                <pc2:cmMk id="{7FADFCDA-9334-6346-9639-283598EF92E7}"/>
              </pc2:cmMkLst>
            </pc226:cmChg>
          </p:ext>
        </pc:extLst>
      </pc:sldChg>
      <pc:sldChg chg="addSp delSp modSp add mod ord addCm modCm">
        <pc:chgData name="Danial Riaz" userId="70130074-3f16-4d6e-9157-064be165cb23" providerId="ADAL" clId="{576F06CD-14AC-9140-86C0-A46F56627D0C}" dt="2023-12-03T13:31:03.720" v="1370"/>
        <pc:sldMkLst>
          <pc:docMk/>
          <pc:sldMk cId="2266695047" sldId="309"/>
        </pc:sldMkLst>
        <pc:spChg chg="mod">
          <ac:chgData name="Danial Riaz" userId="70130074-3f16-4d6e-9157-064be165cb23" providerId="ADAL" clId="{576F06CD-14AC-9140-86C0-A46F56627D0C}" dt="2023-12-02T19:34:48.032" v="692" actId="20577"/>
          <ac:spMkLst>
            <pc:docMk/>
            <pc:sldMk cId="2266695047" sldId="309"/>
            <ac:spMk id="134" creationId="{00000000-0000-0000-0000-000000000000}"/>
          </ac:spMkLst>
        </pc:spChg>
        <pc:picChg chg="add mod">
          <ac:chgData name="Danial Riaz" userId="70130074-3f16-4d6e-9157-064be165cb23" providerId="ADAL" clId="{576F06CD-14AC-9140-86C0-A46F56627D0C}" dt="2023-12-02T19:34:21.371" v="649"/>
          <ac:picMkLst>
            <pc:docMk/>
            <pc:sldMk cId="2266695047" sldId="309"/>
            <ac:picMk id="2" creationId="{96F74A88-92FB-409A-CA3A-9F277F7CD6F2}"/>
          </ac:picMkLst>
        </pc:picChg>
        <pc:picChg chg="del">
          <ac:chgData name="Danial Riaz" userId="70130074-3f16-4d6e-9157-064be165cb23" providerId="ADAL" clId="{576F06CD-14AC-9140-86C0-A46F56627D0C}" dt="2023-12-02T19:34:20.507" v="648" actId="478"/>
          <ac:picMkLst>
            <pc:docMk/>
            <pc:sldMk cId="2266695047" sldId="309"/>
            <ac:picMk id="3" creationId="{2C42DE8E-3D24-AA8F-7956-FD2837FAF7B0}"/>
          </ac:picMkLst>
        </pc:picChg>
        <pc:extLst>
          <p:ext xmlns:p="http://schemas.openxmlformats.org/presentationml/2006/main" uri="{D6D511B9-2390-475A-947B-AFAB55BFBCF1}">
            <pc226:cmChg xmlns:pc226="http://schemas.microsoft.com/office/powerpoint/2022/06/main/command" chg="add">
              <pc226:chgData name="Danial Riaz" userId="70130074-3f16-4d6e-9157-064be165cb23" providerId="ADAL" clId="{576F06CD-14AC-9140-86C0-A46F56627D0C}" dt="2023-12-03T13:31:03.720" v="1370"/>
              <pc2:cmMkLst xmlns:pc2="http://schemas.microsoft.com/office/powerpoint/2019/9/main/command">
                <pc:docMk/>
                <pc:sldMk cId="2266695047" sldId="309"/>
                <pc2:cmMk id="{CEB9F76C-A909-E942-9C12-ABC7B6CC8845}"/>
              </pc2:cmMkLst>
              <pc226:cmRplyChg chg="add mod">
                <pc226:chgData name="Danial Riaz" userId="70130074-3f16-4d6e-9157-064be165cb23" providerId="ADAL" clId="{576F06CD-14AC-9140-86C0-A46F56627D0C}" dt="2023-12-03T13:31:03.720" v="1370"/>
                <pc2:cmRplyMkLst xmlns:pc2="http://schemas.microsoft.com/office/powerpoint/2019/9/main/command">
                  <pc:docMk/>
                  <pc:sldMk cId="2266695047" sldId="309"/>
                  <pc2:cmMk id="{CEB9F76C-A909-E942-9C12-ABC7B6CC8845}"/>
                  <pc2:cmRplyMk id="{4B410321-CBC4-DF47-B838-58B379644CEF}"/>
                </pc2:cmRplyMkLst>
              </pc226:cmRplyChg>
            </pc226:cmChg>
          </p:ext>
        </pc:extLst>
      </pc:sldChg>
      <pc:sldChg chg="addSp delSp modSp add mod ord">
        <pc:chgData name="Danial Riaz" userId="70130074-3f16-4d6e-9157-064be165cb23" providerId="ADAL" clId="{576F06CD-14AC-9140-86C0-A46F56627D0C}" dt="2023-12-02T19:37:18.530" v="729" actId="20578"/>
        <pc:sldMkLst>
          <pc:docMk/>
          <pc:sldMk cId="1337494763" sldId="310"/>
        </pc:sldMkLst>
        <pc:spChg chg="mod">
          <ac:chgData name="Danial Riaz" userId="70130074-3f16-4d6e-9157-064be165cb23" providerId="ADAL" clId="{576F06CD-14AC-9140-86C0-A46F56627D0C}" dt="2023-12-02T19:37:11.822" v="727" actId="20577"/>
          <ac:spMkLst>
            <pc:docMk/>
            <pc:sldMk cId="1337494763" sldId="310"/>
            <ac:spMk id="134" creationId="{00000000-0000-0000-0000-000000000000}"/>
          </ac:spMkLst>
        </pc:spChg>
        <pc:picChg chg="del">
          <ac:chgData name="Danial Riaz" userId="70130074-3f16-4d6e-9157-064be165cb23" providerId="ADAL" clId="{576F06CD-14AC-9140-86C0-A46F56627D0C}" dt="2023-12-02T19:37:04.445" v="694" actId="478"/>
          <ac:picMkLst>
            <pc:docMk/>
            <pc:sldMk cId="1337494763" sldId="310"/>
            <ac:picMk id="2" creationId="{96F74A88-92FB-409A-CA3A-9F277F7CD6F2}"/>
          </ac:picMkLst>
        </pc:picChg>
        <pc:picChg chg="add mod">
          <ac:chgData name="Danial Riaz" userId="70130074-3f16-4d6e-9157-064be165cb23" providerId="ADAL" clId="{576F06CD-14AC-9140-86C0-A46F56627D0C}" dt="2023-12-02T19:37:05.111" v="695"/>
          <ac:picMkLst>
            <pc:docMk/>
            <pc:sldMk cId="1337494763" sldId="310"/>
            <ac:picMk id="3" creationId="{BE88D34E-84C6-F981-E9EF-FDCF24BEA111}"/>
          </ac:picMkLst>
        </pc:picChg>
      </pc:sldChg>
      <pc:sldChg chg="ord addCm modCm">
        <pc:chgData name="Danial Riaz" userId="70130074-3f16-4d6e-9157-064be165cb23" providerId="ADAL" clId="{576F06CD-14AC-9140-86C0-A46F56627D0C}" dt="2023-12-03T13:44:47.304" v="1375"/>
        <pc:sldMkLst>
          <pc:docMk/>
          <pc:sldMk cId="2078735232" sldId="311"/>
        </pc:sldMkLst>
        <pc:extLst>
          <p:ext xmlns:p="http://schemas.openxmlformats.org/presentationml/2006/main" uri="{D6D511B9-2390-475A-947B-AFAB55BFBCF1}">
            <pc226:cmChg xmlns:pc226="http://schemas.microsoft.com/office/powerpoint/2022/06/main/command" chg="add">
              <pc226:chgData name="Danial Riaz" userId="70130074-3f16-4d6e-9157-064be165cb23" providerId="ADAL" clId="{576F06CD-14AC-9140-86C0-A46F56627D0C}" dt="2023-12-03T13:44:47.304" v="1375"/>
              <pc2:cmMkLst xmlns:pc2="http://schemas.microsoft.com/office/powerpoint/2019/9/main/command">
                <pc:docMk/>
                <pc:sldMk cId="2078735232" sldId="311"/>
                <pc2:cmMk id="{741191D5-2004-F741-AA46-A9D51448F329}"/>
              </pc2:cmMkLst>
              <pc226:cmRplyChg chg="add">
                <pc226:chgData name="Danial Riaz" userId="70130074-3f16-4d6e-9157-064be165cb23" providerId="ADAL" clId="{576F06CD-14AC-9140-86C0-A46F56627D0C}" dt="2023-12-03T13:44:47.304" v="1375"/>
                <pc2:cmRplyMkLst xmlns:pc2="http://schemas.microsoft.com/office/powerpoint/2019/9/main/command">
                  <pc:docMk/>
                  <pc:sldMk cId="2078735232" sldId="311"/>
                  <pc2:cmMk id="{741191D5-2004-F741-AA46-A9D51448F329}"/>
                  <pc2:cmRplyMk id="{00FCFBD3-62B4-7546-9BA4-6D9F8BE830BA}"/>
                </pc2:cmRplyMkLst>
              </pc226:cmRplyChg>
            </pc226:cmChg>
          </p:ext>
        </pc:extLst>
      </pc:sldChg>
      <pc:sldChg chg="addCm">
        <pc:chgData name="Danial Riaz" userId="70130074-3f16-4d6e-9157-064be165cb23" providerId="ADAL" clId="{576F06CD-14AC-9140-86C0-A46F56627D0C}" dt="2023-12-03T13:22:20.322" v="1366"/>
        <pc:sldMkLst>
          <pc:docMk/>
          <pc:sldMk cId="737919282" sldId="312"/>
        </pc:sldMkLst>
        <pc:extLst>
          <p:ext xmlns:p="http://schemas.openxmlformats.org/presentationml/2006/main" uri="{D6D511B9-2390-475A-947B-AFAB55BFBCF1}">
            <pc226:cmChg xmlns:pc226="http://schemas.microsoft.com/office/powerpoint/2022/06/main/command" chg="add">
              <pc226:chgData name="Danial Riaz" userId="70130074-3f16-4d6e-9157-064be165cb23" providerId="ADAL" clId="{576F06CD-14AC-9140-86C0-A46F56627D0C}" dt="2023-12-03T13:22:20.322" v="1366"/>
              <pc2:cmMkLst xmlns:pc2="http://schemas.microsoft.com/office/powerpoint/2019/9/main/command">
                <pc:docMk/>
                <pc:sldMk cId="737919282" sldId="312"/>
                <pc2:cmMk id="{96BBD908-00AA-C043-A561-51B7E2B062DA}"/>
              </pc2:cmMkLst>
            </pc226:cmChg>
          </p:ext>
        </pc:extLst>
      </pc:sldChg>
      <pc:sldChg chg="addSp delSp modSp add mod ord">
        <pc:chgData name="Danial Riaz" userId="70130074-3f16-4d6e-9157-064be165cb23" providerId="ADAL" clId="{576F06CD-14AC-9140-86C0-A46F56627D0C}" dt="2023-12-04T13:25:18.814" v="3918" actId="20577"/>
        <pc:sldMkLst>
          <pc:docMk/>
          <pc:sldMk cId="2401692997" sldId="314"/>
        </pc:sldMkLst>
        <pc:spChg chg="add mod">
          <ac:chgData name="Danial Riaz" userId="70130074-3f16-4d6e-9157-064be165cb23" providerId="ADAL" clId="{576F06CD-14AC-9140-86C0-A46F56627D0C}" dt="2023-12-03T12:32:09.196" v="1267" actId="20577"/>
          <ac:spMkLst>
            <pc:docMk/>
            <pc:sldMk cId="2401692997" sldId="314"/>
            <ac:spMk id="4" creationId="{6516FC5A-C1BE-73D3-8FE3-F195340EF962}"/>
          </ac:spMkLst>
        </pc:spChg>
        <pc:spChg chg="add mod">
          <ac:chgData name="Danial Riaz" userId="70130074-3f16-4d6e-9157-064be165cb23" providerId="ADAL" clId="{576F06CD-14AC-9140-86C0-A46F56627D0C}" dt="2023-12-04T13:24:56.976" v="3879" actId="20577"/>
          <ac:spMkLst>
            <pc:docMk/>
            <pc:sldMk cId="2401692997" sldId="314"/>
            <ac:spMk id="13" creationId="{C3FACC66-335C-43B9-04CB-A8A0F6E12804}"/>
          </ac:spMkLst>
        </pc:spChg>
        <pc:spChg chg="add mod">
          <ac:chgData name="Danial Riaz" userId="70130074-3f16-4d6e-9157-064be165cb23" providerId="ADAL" clId="{576F06CD-14AC-9140-86C0-A46F56627D0C}" dt="2023-12-04T13:25:18.814" v="3918" actId="20577"/>
          <ac:spMkLst>
            <pc:docMk/>
            <pc:sldMk cId="2401692997" sldId="314"/>
            <ac:spMk id="14" creationId="{01594AB4-3767-1C51-4B4D-DB9DAFE494A6}"/>
          </ac:spMkLst>
        </pc:spChg>
        <pc:spChg chg="mod">
          <ac:chgData name="Danial Riaz" userId="70130074-3f16-4d6e-9157-064be165cb23" providerId="ADAL" clId="{576F06CD-14AC-9140-86C0-A46F56627D0C}" dt="2023-12-03T12:29:33.540" v="945" actId="20577"/>
          <ac:spMkLst>
            <pc:docMk/>
            <pc:sldMk cId="2401692997" sldId="314"/>
            <ac:spMk id="134" creationId="{00000000-0000-0000-0000-000000000000}"/>
          </ac:spMkLst>
        </pc:spChg>
        <pc:picChg chg="add del mod">
          <ac:chgData name="Danial Riaz" userId="70130074-3f16-4d6e-9157-064be165cb23" providerId="ADAL" clId="{576F06CD-14AC-9140-86C0-A46F56627D0C}" dt="2023-12-04T13:15:32.124" v="3738" actId="478"/>
          <ac:picMkLst>
            <pc:docMk/>
            <pc:sldMk cId="2401692997" sldId="314"/>
            <ac:picMk id="2" creationId="{5CA5C017-A743-06EE-44B3-216AF41E2A6E}"/>
          </ac:picMkLst>
        </pc:picChg>
        <pc:picChg chg="del">
          <ac:chgData name="Danial Riaz" userId="70130074-3f16-4d6e-9157-064be165cb23" providerId="ADAL" clId="{576F06CD-14AC-9140-86C0-A46F56627D0C}" dt="2023-12-03T12:29:35.668" v="946" actId="478"/>
          <ac:picMkLst>
            <pc:docMk/>
            <pc:sldMk cId="2401692997" sldId="314"/>
            <ac:picMk id="3" creationId="{BE88D34E-84C6-F981-E9EF-FDCF24BEA111}"/>
          </ac:picMkLst>
        </pc:picChg>
        <pc:picChg chg="add del mod">
          <ac:chgData name="Danial Riaz" userId="70130074-3f16-4d6e-9157-064be165cb23" providerId="ADAL" clId="{576F06CD-14AC-9140-86C0-A46F56627D0C}" dt="2023-12-04T13:23:52.697" v="3804" actId="478"/>
          <ac:picMkLst>
            <pc:docMk/>
            <pc:sldMk cId="2401692997" sldId="314"/>
            <ac:picMk id="5" creationId="{38EA4DCB-F699-DABA-875E-B04B160ECAB4}"/>
          </ac:picMkLst>
        </pc:picChg>
        <pc:picChg chg="add del mod">
          <ac:chgData name="Danial Riaz" userId="70130074-3f16-4d6e-9157-064be165cb23" providerId="ADAL" clId="{576F06CD-14AC-9140-86C0-A46F56627D0C}" dt="2023-12-04T13:20:54.456" v="3785" actId="478"/>
          <ac:picMkLst>
            <pc:docMk/>
            <pc:sldMk cId="2401692997" sldId="314"/>
            <ac:picMk id="6" creationId="{C3ACB3F1-8922-7A02-7EE2-466DD6506010}"/>
          </ac:picMkLst>
        </pc:picChg>
        <pc:picChg chg="add del mod">
          <ac:chgData name="Danial Riaz" userId="70130074-3f16-4d6e-9157-064be165cb23" providerId="ADAL" clId="{576F06CD-14AC-9140-86C0-A46F56627D0C}" dt="2023-12-04T13:20:55.984" v="3786" actId="478"/>
          <ac:picMkLst>
            <pc:docMk/>
            <pc:sldMk cId="2401692997" sldId="314"/>
            <ac:picMk id="7" creationId="{039B696E-CEDB-3B2C-8D80-2C770FE80273}"/>
          </ac:picMkLst>
        </pc:picChg>
        <pc:picChg chg="add mod modCrop">
          <ac:chgData name="Danial Riaz" userId="70130074-3f16-4d6e-9157-064be165cb23" providerId="ADAL" clId="{576F06CD-14AC-9140-86C0-A46F56627D0C}" dt="2023-12-04T13:21:00.851" v="3788" actId="14100"/>
          <ac:picMkLst>
            <pc:docMk/>
            <pc:sldMk cId="2401692997" sldId="314"/>
            <ac:picMk id="8" creationId="{5470442E-045A-FCEF-C34F-D1B3220EE3C2}"/>
          </ac:picMkLst>
        </pc:picChg>
        <pc:picChg chg="add mod">
          <ac:chgData name="Danial Riaz" userId="70130074-3f16-4d6e-9157-064be165cb23" providerId="ADAL" clId="{576F06CD-14AC-9140-86C0-A46F56627D0C}" dt="2023-12-04T13:23:22.734" v="3803" actId="1076"/>
          <ac:picMkLst>
            <pc:docMk/>
            <pc:sldMk cId="2401692997" sldId="314"/>
            <ac:picMk id="9" creationId="{4BA89EBF-1E6A-C08F-BA6E-913EB3037A8D}"/>
          </ac:picMkLst>
        </pc:picChg>
        <pc:picChg chg="add mod">
          <ac:chgData name="Danial Riaz" userId="70130074-3f16-4d6e-9157-064be165cb23" providerId="ADAL" clId="{576F06CD-14AC-9140-86C0-A46F56627D0C}" dt="2023-12-04T13:24:06.802" v="3815" actId="1037"/>
          <ac:picMkLst>
            <pc:docMk/>
            <pc:sldMk cId="2401692997" sldId="314"/>
            <ac:picMk id="10" creationId="{8F665875-843F-E6D3-BFC0-16C3830C6583}"/>
          </ac:picMkLst>
        </pc:picChg>
        <pc:picChg chg="add mod">
          <ac:chgData name="Danial Riaz" userId="70130074-3f16-4d6e-9157-064be165cb23" providerId="ADAL" clId="{576F06CD-14AC-9140-86C0-A46F56627D0C}" dt="2023-12-04T13:24:08.700" v="3818" actId="1037"/>
          <ac:picMkLst>
            <pc:docMk/>
            <pc:sldMk cId="2401692997" sldId="314"/>
            <ac:picMk id="11" creationId="{0B86241E-3776-FB44-D8C8-BE8D5ED49BFD}"/>
          </ac:picMkLst>
        </pc:picChg>
        <pc:picChg chg="add mod">
          <ac:chgData name="Danial Riaz" userId="70130074-3f16-4d6e-9157-064be165cb23" providerId="ADAL" clId="{576F06CD-14AC-9140-86C0-A46F56627D0C}" dt="2023-12-04T13:24:00.352" v="3807" actId="1076"/>
          <ac:picMkLst>
            <pc:docMk/>
            <pc:sldMk cId="2401692997" sldId="314"/>
            <ac:picMk id="12" creationId="{FA7DA7A6-4192-6559-A91B-6391708F979B}"/>
          </ac:picMkLst>
        </pc:picChg>
      </pc:sldChg>
      <pc:sldChg chg="delCm">
        <pc:chgData name="Danial Riaz" userId="70130074-3f16-4d6e-9157-064be165cb23" providerId="ADAL" clId="{576F06CD-14AC-9140-86C0-A46F56627D0C}" dt="2023-12-04T14:57:09.795" v="4323"/>
        <pc:sldMkLst>
          <pc:docMk/>
          <pc:sldMk cId="4088786555" sldId="315"/>
        </pc:sldMkLst>
        <pc:extLst>
          <p:ext xmlns:p="http://schemas.openxmlformats.org/presentationml/2006/main" uri="{D6D511B9-2390-475A-947B-AFAB55BFBCF1}">
            <pc226:cmChg xmlns:pc226="http://schemas.microsoft.com/office/powerpoint/2022/06/main/command" chg="del">
              <pc226:chgData name="Danial Riaz" userId="70130074-3f16-4d6e-9157-064be165cb23" providerId="ADAL" clId="{576F06CD-14AC-9140-86C0-A46F56627D0C}" dt="2023-12-04T14:57:09.795" v="4323"/>
              <pc2:cmMkLst xmlns:pc2="http://schemas.microsoft.com/office/powerpoint/2019/9/main/command">
                <pc:docMk/>
                <pc:sldMk cId="4088786555" sldId="315"/>
                <pc2:cmMk id="{6DEB295E-08A0-024C-A45A-E3CB504C8FCD}"/>
              </pc2:cmMkLst>
            </pc226:cmChg>
          </p:ext>
        </pc:extLst>
      </pc:sldChg>
      <pc:sldChg chg="addSp delSp modSp add mod ord">
        <pc:chgData name="Danial Riaz" userId="70130074-3f16-4d6e-9157-064be165cb23" providerId="ADAL" clId="{576F06CD-14AC-9140-86C0-A46F56627D0C}" dt="2023-12-04T14:55:30.591" v="4318" actId="207"/>
        <pc:sldMkLst>
          <pc:docMk/>
          <pc:sldMk cId="2139376180" sldId="316"/>
        </pc:sldMkLst>
        <pc:spChg chg="add del mod">
          <ac:chgData name="Danial Riaz" userId="70130074-3f16-4d6e-9157-064be165cb23" providerId="ADAL" clId="{576F06CD-14AC-9140-86C0-A46F56627D0C}" dt="2023-12-04T10:58:36.721" v="3439" actId="1076"/>
          <ac:spMkLst>
            <pc:docMk/>
            <pc:sldMk cId="2139376180" sldId="316"/>
            <ac:spMk id="5" creationId="{9EAFDB9D-02F8-CA93-37E5-811F817F9349}"/>
          </ac:spMkLst>
        </pc:spChg>
        <pc:spChg chg="add del">
          <ac:chgData name="Danial Riaz" userId="70130074-3f16-4d6e-9157-064be165cb23" providerId="ADAL" clId="{576F06CD-14AC-9140-86C0-A46F56627D0C}" dt="2023-12-04T10:53:54.897" v="3372" actId="22"/>
          <ac:spMkLst>
            <pc:docMk/>
            <pc:sldMk cId="2139376180" sldId="316"/>
            <ac:spMk id="7" creationId="{181FA171-BAA7-8428-6C54-981EFAB7C0F9}"/>
          </ac:spMkLst>
        </pc:spChg>
        <pc:spChg chg="add del mod">
          <ac:chgData name="Danial Riaz" userId="70130074-3f16-4d6e-9157-064be165cb23" providerId="ADAL" clId="{576F06CD-14AC-9140-86C0-A46F56627D0C}" dt="2023-12-04T10:58:24.239" v="3437" actId="478"/>
          <ac:spMkLst>
            <pc:docMk/>
            <pc:sldMk cId="2139376180" sldId="316"/>
            <ac:spMk id="9" creationId="{656A75D5-F692-B8DD-B7DA-79FC75996A0D}"/>
          </ac:spMkLst>
        </pc:spChg>
        <pc:spChg chg="add mod">
          <ac:chgData name="Danial Riaz" userId="70130074-3f16-4d6e-9157-064be165cb23" providerId="ADAL" clId="{576F06CD-14AC-9140-86C0-A46F56627D0C}" dt="2023-12-04T14:55:30.591" v="4318" actId="207"/>
          <ac:spMkLst>
            <pc:docMk/>
            <pc:sldMk cId="2139376180" sldId="316"/>
            <ac:spMk id="10" creationId="{C2382B10-12CF-7C07-6075-FBBCF64AC81C}"/>
          </ac:spMkLst>
        </pc:spChg>
        <pc:spChg chg="add mod">
          <ac:chgData name="Danial Riaz" userId="70130074-3f16-4d6e-9157-064be165cb23" providerId="ADAL" clId="{576F06CD-14AC-9140-86C0-A46F56627D0C}" dt="2023-12-04T14:53:26.129" v="4293" actId="1076"/>
          <ac:spMkLst>
            <pc:docMk/>
            <pc:sldMk cId="2139376180" sldId="316"/>
            <ac:spMk id="11" creationId="{C8CDEA3A-A7FB-DCA7-2FE6-E4C9FAB0E5EF}"/>
          </ac:spMkLst>
        </pc:spChg>
        <pc:spChg chg="add del mod">
          <ac:chgData name="Danial Riaz" userId="70130074-3f16-4d6e-9157-064be165cb23" providerId="ADAL" clId="{576F06CD-14AC-9140-86C0-A46F56627D0C}" dt="2023-12-04T11:05:43.381" v="3458"/>
          <ac:spMkLst>
            <pc:docMk/>
            <pc:sldMk cId="2139376180" sldId="316"/>
            <ac:spMk id="12" creationId="{EAEEB531-67DC-1861-22FD-FC25C7D46135}"/>
          </ac:spMkLst>
        </pc:spChg>
        <pc:spChg chg="add mod">
          <ac:chgData name="Danial Riaz" userId="70130074-3f16-4d6e-9157-064be165cb23" providerId="ADAL" clId="{576F06CD-14AC-9140-86C0-A46F56627D0C}" dt="2023-12-04T14:53:26.129" v="4293" actId="1076"/>
          <ac:spMkLst>
            <pc:docMk/>
            <pc:sldMk cId="2139376180" sldId="316"/>
            <ac:spMk id="13" creationId="{B0E1C32A-D966-997C-611D-EE8635D98719}"/>
          </ac:spMkLst>
        </pc:spChg>
        <pc:spChg chg="add mod">
          <ac:chgData name="Danial Riaz" userId="70130074-3f16-4d6e-9157-064be165cb23" providerId="ADAL" clId="{576F06CD-14AC-9140-86C0-A46F56627D0C}" dt="2023-12-04T14:53:26.129" v="4293" actId="1076"/>
          <ac:spMkLst>
            <pc:docMk/>
            <pc:sldMk cId="2139376180" sldId="316"/>
            <ac:spMk id="14" creationId="{2FF0F0C3-F865-56A1-C997-2A1C76F2ECDE}"/>
          </ac:spMkLst>
        </pc:spChg>
        <pc:spChg chg="add del mod">
          <ac:chgData name="Danial Riaz" userId="70130074-3f16-4d6e-9157-064be165cb23" providerId="ADAL" clId="{576F06CD-14AC-9140-86C0-A46F56627D0C}" dt="2023-12-04T14:54:43.270" v="4314" actId="478"/>
          <ac:spMkLst>
            <pc:docMk/>
            <pc:sldMk cId="2139376180" sldId="316"/>
            <ac:spMk id="15" creationId="{230122E6-8634-63B2-0849-0D73F498AD8D}"/>
          </ac:spMkLst>
        </pc:spChg>
        <pc:picChg chg="del">
          <ac:chgData name="Danial Riaz" userId="70130074-3f16-4d6e-9157-064be165cb23" providerId="ADAL" clId="{576F06CD-14AC-9140-86C0-A46F56627D0C}" dt="2023-12-03T13:05:56.368" v="1282" actId="478"/>
          <ac:picMkLst>
            <pc:docMk/>
            <pc:sldMk cId="2139376180" sldId="316"/>
            <ac:picMk id="2" creationId="{242C41BA-32ED-F342-E590-5276BF651D3C}"/>
          </ac:picMkLst>
        </pc:picChg>
        <pc:picChg chg="add del mod">
          <ac:chgData name="Danial Riaz" userId="70130074-3f16-4d6e-9157-064be165cb23" providerId="ADAL" clId="{576F06CD-14AC-9140-86C0-A46F56627D0C}" dt="2023-12-04T10:53:51.850" v="3370" actId="478"/>
          <ac:picMkLst>
            <pc:docMk/>
            <pc:sldMk cId="2139376180" sldId="316"/>
            <ac:picMk id="3" creationId="{08DA7B65-72C7-4006-1490-02578537E946}"/>
          </ac:picMkLst>
        </pc:picChg>
        <pc:picChg chg="add del mod">
          <ac:chgData name="Danial Riaz" userId="70130074-3f16-4d6e-9157-064be165cb23" providerId="ADAL" clId="{576F06CD-14AC-9140-86C0-A46F56627D0C}" dt="2023-12-04T10:53:41.135" v="3362" actId="478"/>
          <ac:picMkLst>
            <pc:docMk/>
            <pc:sldMk cId="2139376180" sldId="316"/>
            <ac:picMk id="4" creationId="{F1627CFD-2A60-952A-7D25-4ACD528475EE}"/>
          </ac:picMkLst>
        </pc:picChg>
      </pc:sldChg>
      <pc:sldChg chg="addCm">
        <pc:chgData name="Danial Riaz" userId="70130074-3f16-4d6e-9157-064be165cb23" providerId="ADAL" clId="{576F06CD-14AC-9140-86C0-A46F56627D0C}" dt="2023-12-03T13:33:21.498" v="1371"/>
        <pc:sldMkLst>
          <pc:docMk/>
          <pc:sldMk cId="3699180192" sldId="317"/>
        </pc:sldMkLst>
        <pc:extLst>
          <p:ext xmlns:p="http://schemas.openxmlformats.org/presentationml/2006/main" uri="{D6D511B9-2390-475A-947B-AFAB55BFBCF1}">
            <pc226:cmChg xmlns:pc226="http://schemas.microsoft.com/office/powerpoint/2022/06/main/command" chg="add">
              <pc226:chgData name="Danial Riaz" userId="70130074-3f16-4d6e-9157-064be165cb23" providerId="ADAL" clId="{576F06CD-14AC-9140-86C0-A46F56627D0C}" dt="2023-12-03T13:33:21.498" v="1371"/>
              <pc2:cmMkLst xmlns:pc2="http://schemas.microsoft.com/office/powerpoint/2019/9/main/command">
                <pc:docMk/>
                <pc:sldMk cId="3699180192" sldId="317"/>
                <pc2:cmMk id="{0398AF0C-0D09-4841-871A-9CEDC7B006BD}"/>
              </pc2:cmMkLst>
            </pc226:cmChg>
          </p:ext>
        </pc:extLst>
      </pc:sldChg>
      <pc:sldChg chg="modCm">
        <pc:chgData name="Danial Riaz" userId="70130074-3f16-4d6e-9157-064be165cb23" providerId="ADAL" clId="{576F06CD-14AC-9140-86C0-A46F56627D0C}" dt="2023-12-04T03:23:36.135" v="1406" actId="2056"/>
        <pc:sldMkLst>
          <pc:docMk/>
          <pc:sldMk cId="3161331639" sldId="318"/>
        </pc:sldMkLst>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4T03:23:36.135" v="1406" actId="2056"/>
              <pc2:cmMkLst xmlns:pc2="http://schemas.microsoft.com/office/powerpoint/2019/9/main/command">
                <pc:docMk/>
                <pc:sldMk cId="3161331639" sldId="318"/>
                <pc2:cmMk id="{94E12B3D-683F-5744-9FBC-A4D94C89F940}"/>
              </pc2:cmMkLst>
            </pc226:cmChg>
          </p:ext>
        </pc:extLst>
      </pc:sldChg>
      <pc:sldChg chg="addSp delSp modSp add mod ord">
        <pc:chgData name="Danial Riaz" userId="70130074-3f16-4d6e-9157-064be165cb23" providerId="ADAL" clId="{576F06CD-14AC-9140-86C0-A46F56627D0C}" dt="2023-12-04T14:58:44.117" v="4351" actId="1076"/>
        <pc:sldMkLst>
          <pc:docMk/>
          <pc:sldMk cId="2908401744" sldId="319"/>
        </pc:sldMkLst>
        <pc:spChg chg="mod">
          <ac:chgData name="Danial Riaz" userId="70130074-3f16-4d6e-9157-064be165cb23" providerId="ADAL" clId="{576F06CD-14AC-9140-86C0-A46F56627D0C}" dt="2023-12-04T14:58:44.117" v="4351" actId="1076"/>
          <ac:spMkLst>
            <pc:docMk/>
            <pc:sldMk cId="2908401744" sldId="319"/>
            <ac:spMk id="5" creationId="{9EAFDB9D-02F8-CA93-37E5-811F817F9349}"/>
          </ac:spMkLst>
        </pc:spChg>
        <pc:spChg chg="add del mod">
          <ac:chgData name="Danial Riaz" userId="70130074-3f16-4d6e-9157-064be165cb23" providerId="ADAL" clId="{576F06CD-14AC-9140-86C0-A46F56627D0C}" dt="2023-12-04T14:44:41.807" v="4257" actId="478"/>
          <ac:spMkLst>
            <pc:docMk/>
            <pc:sldMk cId="2908401744" sldId="319"/>
            <ac:spMk id="7" creationId="{F3C1DC1A-D853-B9C2-F850-F972FB574200}"/>
          </ac:spMkLst>
        </pc:spChg>
        <pc:picChg chg="add del mod">
          <ac:chgData name="Danial Riaz" userId="70130074-3f16-4d6e-9157-064be165cb23" providerId="ADAL" clId="{576F06CD-14AC-9140-86C0-A46F56627D0C}" dt="2023-12-04T14:08:10.789" v="4067" actId="478"/>
          <ac:picMkLst>
            <pc:docMk/>
            <pc:sldMk cId="2908401744" sldId="319"/>
            <ac:picMk id="2" creationId="{40DFD57D-CE98-13F0-1C03-F0AFD95B2901}"/>
          </ac:picMkLst>
        </pc:picChg>
        <pc:picChg chg="del">
          <ac:chgData name="Danial Riaz" userId="70130074-3f16-4d6e-9157-064be165cb23" providerId="ADAL" clId="{576F06CD-14AC-9140-86C0-A46F56627D0C}" dt="2023-12-03T13:09:12.677" v="1336" actId="478"/>
          <ac:picMkLst>
            <pc:docMk/>
            <pc:sldMk cId="2908401744" sldId="319"/>
            <ac:picMk id="3" creationId="{08DA7B65-72C7-4006-1490-02578537E946}"/>
          </ac:picMkLst>
        </pc:picChg>
        <pc:picChg chg="del">
          <ac:chgData name="Danial Riaz" userId="70130074-3f16-4d6e-9157-064be165cb23" providerId="ADAL" clId="{576F06CD-14AC-9140-86C0-A46F56627D0C}" dt="2023-12-03T13:08:30.282" v="1326" actId="478"/>
          <ac:picMkLst>
            <pc:docMk/>
            <pc:sldMk cId="2908401744" sldId="319"/>
            <ac:picMk id="4" creationId="{F1627CFD-2A60-952A-7D25-4ACD528475EE}"/>
          </ac:picMkLst>
        </pc:picChg>
        <pc:picChg chg="add del mod">
          <ac:chgData name="Danial Riaz" userId="70130074-3f16-4d6e-9157-064be165cb23" providerId="ADAL" clId="{576F06CD-14AC-9140-86C0-A46F56627D0C}" dt="2023-12-04T13:42:11.627" v="4064" actId="478"/>
          <ac:picMkLst>
            <pc:docMk/>
            <pc:sldMk cId="2908401744" sldId="319"/>
            <ac:picMk id="6" creationId="{A8D08D46-2446-DB4E-1016-018D799CAEA1}"/>
          </ac:picMkLst>
        </pc:picChg>
        <pc:picChg chg="add mod">
          <ac:chgData name="Danial Riaz" userId="70130074-3f16-4d6e-9157-064be165cb23" providerId="ADAL" clId="{576F06CD-14AC-9140-86C0-A46F56627D0C}" dt="2023-12-04T14:45:04.956" v="4273" actId="1035"/>
          <ac:picMkLst>
            <pc:docMk/>
            <pc:sldMk cId="2908401744" sldId="319"/>
            <ac:picMk id="8" creationId="{41A52001-F48D-F855-75C2-36A8899F301B}"/>
          </ac:picMkLst>
        </pc:picChg>
      </pc:sldChg>
      <pc:sldChg chg="addSp delSp modSp add mod ord">
        <pc:chgData name="Danial Riaz" userId="70130074-3f16-4d6e-9157-064be165cb23" providerId="ADAL" clId="{576F06CD-14AC-9140-86C0-A46F56627D0C}" dt="2023-12-04T14:58:52.084" v="4354" actId="1035"/>
        <pc:sldMkLst>
          <pc:docMk/>
          <pc:sldMk cId="2300384924" sldId="320"/>
        </pc:sldMkLst>
        <pc:spChg chg="mod">
          <ac:chgData name="Danial Riaz" userId="70130074-3f16-4d6e-9157-064be165cb23" providerId="ADAL" clId="{576F06CD-14AC-9140-86C0-A46F56627D0C}" dt="2023-12-04T14:58:52.084" v="4354" actId="1035"/>
          <ac:spMkLst>
            <pc:docMk/>
            <pc:sldMk cId="2300384924" sldId="320"/>
            <ac:spMk id="5" creationId="{9EAFDB9D-02F8-CA93-37E5-811F817F9349}"/>
          </ac:spMkLst>
        </pc:spChg>
        <pc:picChg chg="del">
          <ac:chgData name="Danial Riaz" userId="70130074-3f16-4d6e-9157-064be165cb23" providerId="ADAL" clId="{576F06CD-14AC-9140-86C0-A46F56627D0C}" dt="2023-12-03T13:09:49.171" v="1348" actId="478"/>
          <ac:picMkLst>
            <pc:docMk/>
            <pc:sldMk cId="2300384924" sldId="320"/>
            <ac:picMk id="2" creationId="{40DFD57D-CE98-13F0-1C03-F0AFD95B2901}"/>
          </ac:picMkLst>
        </pc:picChg>
        <pc:picChg chg="add del mod">
          <ac:chgData name="Danial Riaz" userId="70130074-3f16-4d6e-9157-064be165cb23" providerId="ADAL" clId="{576F06CD-14AC-9140-86C0-A46F56627D0C}" dt="2023-12-04T14:32:14.406" v="4243" actId="478"/>
          <ac:picMkLst>
            <pc:docMk/>
            <pc:sldMk cId="2300384924" sldId="320"/>
            <ac:picMk id="3" creationId="{036FF8B4-093A-9EF6-0226-9039226A80B6}"/>
          </ac:picMkLst>
        </pc:picChg>
        <pc:picChg chg="add del mod">
          <ac:chgData name="Danial Riaz" userId="70130074-3f16-4d6e-9157-064be165cb23" providerId="ADAL" clId="{576F06CD-14AC-9140-86C0-A46F56627D0C}" dt="2023-12-04T14:35:34.025" v="4244" actId="478"/>
          <ac:picMkLst>
            <pc:docMk/>
            <pc:sldMk cId="2300384924" sldId="320"/>
            <ac:picMk id="4" creationId="{95A8E266-D046-89FF-4480-0556FF7D561E}"/>
          </ac:picMkLst>
        </pc:picChg>
        <pc:picChg chg="del">
          <ac:chgData name="Danial Riaz" userId="70130074-3f16-4d6e-9157-064be165cb23" providerId="ADAL" clId="{576F06CD-14AC-9140-86C0-A46F56627D0C}" dt="2023-12-03T13:09:50.324" v="1349" actId="478"/>
          <ac:picMkLst>
            <pc:docMk/>
            <pc:sldMk cId="2300384924" sldId="320"/>
            <ac:picMk id="6" creationId="{A8D08D46-2446-DB4E-1016-018D799CAEA1}"/>
          </ac:picMkLst>
        </pc:picChg>
        <pc:picChg chg="add mod">
          <ac:chgData name="Danial Riaz" userId="70130074-3f16-4d6e-9157-064be165cb23" providerId="ADAL" clId="{576F06CD-14AC-9140-86C0-A46F56627D0C}" dt="2023-12-04T14:35:34.746" v="4245"/>
          <ac:picMkLst>
            <pc:docMk/>
            <pc:sldMk cId="2300384924" sldId="320"/>
            <ac:picMk id="7" creationId="{1F9424CB-ECA3-ADF3-656E-CC4C6081400B}"/>
          </ac:picMkLst>
        </pc:picChg>
      </pc:sldChg>
      <pc:sldChg chg="modSp add mod ord">
        <pc:chgData name="Danial Riaz" userId="70130074-3f16-4d6e-9157-064be165cb23" providerId="ADAL" clId="{576F06CD-14AC-9140-86C0-A46F56627D0C}" dt="2023-12-03T14:06:52.570" v="1376" actId="20578"/>
        <pc:sldMkLst>
          <pc:docMk/>
          <pc:sldMk cId="2007705402" sldId="321"/>
        </pc:sldMkLst>
        <pc:spChg chg="mod">
          <ac:chgData name="Danial Riaz" userId="70130074-3f16-4d6e-9157-064be165cb23" providerId="ADAL" clId="{576F06CD-14AC-9140-86C0-A46F56627D0C}" dt="2023-12-03T13:10:45.710" v="1365" actId="20577"/>
          <ac:spMkLst>
            <pc:docMk/>
            <pc:sldMk cId="2007705402" sldId="321"/>
            <ac:spMk id="275" creationId="{00000000-0000-0000-0000-000000000000}"/>
          </ac:spMkLst>
        </pc:spChg>
      </pc:sldChg>
      <pc:sldChg chg="add">
        <pc:chgData name="Danial Riaz" userId="70130074-3f16-4d6e-9157-064be165cb23" providerId="ADAL" clId="{576F06CD-14AC-9140-86C0-A46F56627D0C}" dt="2023-12-03T13:37:03.137" v="1372" actId="2890"/>
        <pc:sldMkLst>
          <pc:docMk/>
          <pc:sldMk cId="4180624699" sldId="323"/>
        </pc:sldMkLst>
      </pc:sldChg>
      <pc:sldChg chg="del">
        <pc:chgData name="Danial Riaz" userId="70130074-3f16-4d6e-9157-064be165cb23" providerId="ADAL" clId="{576F06CD-14AC-9140-86C0-A46F56627D0C}" dt="2023-12-04T13:07:36.664" v="3735" actId="2696"/>
        <pc:sldMkLst>
          <pc:docMk/>
          <pc:sldMk cId="4128565945" sldId="326"/>
        </pc:sldMkLst>
      </pc:sldChg>
      <pc:sldChg chg="delSp mod delAnim delCm modCm">
        <pc:chgData name="Danial Riaz" userId="70130074-3f16-4d6e-9157-064be165cb23" providerId="ADAL" clId="{576F06CD-14AC-9140-86C0-A46F56627D0C}" dt="2023-12-04T14:55:55.735" v="4319"/>
        <pc:sldMkLst>
          <pc:docMk/>
          <pc:sldMk cId="831778862" sldId="328"/>
        </pc:sldMkLst>
        <pc:spChg chg="del">
          <ac:chgData name="Danial Riaz" userId="70130074-3f16-4d6e-9157-064be165cb23" providerId="ADAL" clId="{576F06CD-14AC-9140-86C0-A46F56627D0C}" dt="2023-12-04T13:28:08.275" v="3919" actId="478"/>
          <ac:spMkLst>
            <pc:docMk/>
            <pc:sldMk cId="831778862" sldId="328"/>
            <ac:spMk id="17" creationId="{17E48AF3-29C8-A82E-715F-5EF2933C9E39}"/>
          </ac:spMkLst>
        </pc:spChg>
        <pc:extLst>
          <p:ext xmlns:p="http://schemas.openxmlformats.org/presentationml/2006/main" uri="{D6D511B9-2390-475A-947B-AFAB55BFBCF1}">
            <pc226:cmChg xmlns:pc226="http://schemas.microsoft.com/office/powerpoint/2022/06/main/command" chg="del mod">
              <pc226:chgData name="Danial Riaz" userId="70130074-3f16-4d6e-9157-064be165cb23" providerId="ADAL" clId="{576F06CD-14AC-9140-86C0-A46F56627D0C}" dt="2023-12-04T14:55:55.735" v="4319"/>
              <pc2:cmMkLst xmlns:pc2="http://schemas.microsoft.com/office/powerpoint/2019/9/main/command">
                <pc:docMk/>
                <pc:sldMk cId="831778862" sldId="328"/>
                <pc2:cmMk id="{B9BDD31F-7510-A548-B460-CB5BA25E53B4}"/>
              </pc2:cmMkLst>
            </pc226:cmChg>
          </p:ext>
        </pc:extLst>
      </pc:sldChg>
      <pc:sldChg chg="addSp delSp modSp add mod">
        <pc:chgData name="Danial Riaz" userId="70130074-3f16-4d6e-9157-064be165cb23" providerId="ADAL" clId="{576F06CD-14AC-9140-86C0-A46F56627D0C}" dt="2023-12-04T10:13:35.944" v="2329" actId="20577"/>
        <pc:sldMkLst>
          <pc:docMk/>
          <pc:sldMk cId="675906908" sldId="332"/>
        </pc:sldMkLst>
        <pc:spChg chg="add mod">
          <ac:chgData name="Danial Riaz" userId="70130074-3f16-4d6e-9157-064be165cb23" providerId="ADAL" clId="{576F06CD-14AC-9140-86C0-A46F56627D0C}" dt="2023-12-04T09:52:52.885" v="1675" actId="1076"/>
          <ac:spMkLst>
            <pc:docMk/>
            <pc:sldMk cId="675906908" sldId="332"/>
            <ac:spMk id="3" creationId="{8CFB8EFF-1E44-9704-5E10-792F78F3B3CA}"/>
          </ac:spMkLst>
        </pc:spChg>
        <pc:spChg chg="add mod">
          <ac:chgData name="Danial Riaz" userId="70130074-3f16-4d6e-9157-064be165cb23" providerId="ADAL" clId="{576F06CD-14AC-9140-86C0-A46F56627D0C}" dt="2023-12-04T10:13:35.944" v="2329" actId="20577"/>
          <ac:spMkLst>
            <pc:docMk/>
            <pc:sldMk cId="675906908" sldId="332"/>
            <ac:spMk id="4" creationId="{07D19DE4-DD89-C2EE-EF27-335CFCBE0E76}"/>
          </ac:spMkLst>
        </pc:spChg>
        <pc:spChg chg="mod">
          <ac:chgData name="Danial Riaz" userId="70130074-3f16-4d6e-9157-064be165cb23" providerId="ADAL" clId="{576F06CD-14AC-9140-86C0-A46F56627D0C}" dt="2023-12-04T09:58:15.653" v="2000" actId="1076"/>
          <ac:spMkLst>
            <pc:docMk/>
            <pc:sldMk cId="675906908" sldId="332"/>
            <ac:spMk id="6" creationId="{92D30F61-A5FD-E1F0-DE1A-822FBA8B8EA3}"/>
          </ac:spMkLst>
        </pc:spChg>
        <pc:spChg chg="add mod">
          <ac:chgData name="Danial Riaz" userId="70130074-3f16-4d6e-9157-064be165cb23" providerId="ADAL" clId="{576F06CD-14AC-9140-86C0-A46F56627D0C}" dt="2023-12-04T09:52:47.172" v="1674" actId="255"/>
          <ac:spMkLst>
            <pc:docMk/>
            <pc:sldMk cId="675906908" sldId="332"/>
            <ac:spMk id="7" creationId="{402F92A1-2040-608A-AB2B-C7EA859DEE5C}"/>
          </ac:spMkLst>
        </pc:spChg>
        <pc:spChg chg="mod">
          <ac:chgData name="Danial Riaz" userId="70130074-3f16-4d6e-9157-064be165cb23" providerId="ADAL" clId="{576F06CD-14AC-9140-86C0-A46F56627D0C}" dt="2023-12-04T09:43:45.303" v="1470" actId="1076"/>
          <ac:spMkLst>
            <pc:docMk/>
            <pc:sldMk cId="675906908" sldId="332"/>
            <ac:spMk id="8" creationId="{9342C718-93E6-4B68-A369-B4E4471B0090}"/>
          </ac:spMkLst>
        </pc:spChg>
        <pc:spChg chg="mod">
          <ac:chgData name="Danial Riaz" userId="70130074-3f16-4d6e-9157-064be165cb23" providerId="ADAL" clId="{576F06CD-14AC-9140-86C0-A46F56627D0C}" dt="2023-12-04T09:58:11.084" v="1999" actId="1076"/>
          <ac:spMkLst>
            <pc:docMk/>
            <pc:sldMk cId="675906908" sldId="332"/>
            <ac:spMk id="10" creationId="{83E6B9F9-111D-2730-9B8E-176C3AFD8A7D}"/>
          </ac:spMkLst>
        </pc:spChg>
        <pc:spChg chg="mod">
          <ac:chgData name="Danial Riaz" userId="70130074-3f16-4d6e-9157-064be165cb23" providerId="ADAL" clId="{576F06CD-14AC-9140-86C0-A46F56627D0C}" dt="2023-12-04T09:57:40.478" v="1995" actId="1076"/>
          <ac:spMkLst>
            <pc:docMk/>
            <pc:sldMk cId="675906908" sldId="332"/>
            <ac:spMk id="13" creationId="{0EC4C809-0741-C98D-F7EB-D7DFC8E51D9D}"/>
          </ac:spMkLst>
        </pc:spChg>
        <pc:spChg chg="del">
          <ac:chgData name="Danial Riaz" userId="70130074-3f16-4d6e-9157-064be165cb23" providerId="ADAL" clId="{576F06CD-14AC-9140-86C0-A46F56627D0C}" dt="2023-12-04T09:40:52.966" v="1447" actId="478"/>
          <ac:spMkLst>
            <pc:docMk/>
            <pc:sldMk cId="675906908" sldId="332"/>
            <ac:spMk id="16" creationId="{24F62B56-A90F-9CEB-DB61-2D3236E0DA1B}"/>
          </ac:spMkLst>
        </pc:spChg>
        <pc:spChg chg="mod">
          <ac:chgData name="Danial Riaz" userId="70130074-3f16-4d6e-9157-064be165cb23" providerId="ADAL" clId="{576F06CD-14AC-9140-86C0-A46F56627D0C}" dt="2023-12-04T09:43:39.179" v="1469" actId="1076"/>
          <ac:spMkLst>
            <pc:docMk/>
            <pc:sldMk cId="675906908" sldId="332"/>
            <ac:spMk id="17" creationId="{6C49C14D-427F-9265-6EDA-8D38C372ABCA}"/>
          </ac:spMkLst>
        </pc:spChg>
        <pc:spChg chg="mod">
          <ac:chgData name="Danial Riaz" userId="70130074-3f16-4d6e-9157-064be165cb23" providerId="ADAL" clId="{576F06CD-14AC-9140-86C0-A46F56627D0C}" dt="2023-12-04T09:43:14.805" v="1465" actId="1076"/>
          <ac:spMkLst>
            <pc:docMk/>
            <pc:sldMk cId="675906908" sldId="332"/>
            <ac:spMk id="19" creationId="{8948B3E3-04AE-BB50-A40A-58FE326A8023}"/>
          </ac:spMkLst>
        </pc:spChg>
        <pc:spChg chg="mod">
          <ac:chgData name="Danial Riaz" userId="70130074-3f16-4d6e-9157-064be165cb23" providerId="ADAL" clId="{576F06CD-14AC-9140-86C0-A46F56627D0C}" dt="2023-12-04T09:45:30.163" v="1488" actId="20577"/>
          <ac:spMkLst>
            <pc:docMk/>
            <pc:sldMk cId="675906908" sldId="332"/>
            <ac:spMk id="134" creationId="{00000000-0000-0000-0000-000000000000}"/>
          </ac:spMkLst>
        </pc:spChg>
        <pc:picChg chg="add mod modCrop">
          <ac:chgData name="Danial Riaz" userId="70130074-3f16-4d6e-9157-064be165cb23" providerId="ADAL" clId="{576F06CD-14AC-9140-86C0-A46F56627D0C}" dt="2023-12-04T09:49:08.965" v="1515" actId="1076"/>
          <ac:picMkLst>
            <pc:docMk/>
            <pc:sldMk cId="675906908" sldId="332"/>
            <ac:picMk id="2" creationId="{C20865BC-ABFB-D21B-1739-6365E782D498}"/>
          </ac:picMkLst>
        </pc:picChg>
        <pc:picChg chg="mod modCrop">
          <ac:chgData name="Danial Riaz" userId="70130074-3f16-4d6e-9157-064be165cb23" providerId="ADAL" clId="{576F06CD-14AC-9140-86C0-A46F56627D0C}" dt="2023-12-04T09:58:27.857" v="2004" actId="1076"/>
          <ac:picMkLst>
            <pc:docMk/>
            <pc:sldMk cId="675906908" sldId="332"/>
            <ac:picMk id="5" creationId="{496A1ED7-04D2-9BB6-D50A-56033E847E45}"/>
          </ac:picMkLst>
        </pc:picChg>
        <pc:picChg chg="mod modCrop">
          <ac:chgData name="Danial Riaz" userId="70130074-3f16-4d6e-9157-064be165cb23" providerId="ADAL" clId="{576F06CD-14AC-9140-86C0-A46F56627D0C}" dt="2023-12-04T09:58:02.370" v="1998" actId="1076"/>
          <ac:picMkLst>
            <pc:docMk/>
            <pc:sldMk cId="675906908" sldId="332"/>
            <ac:picMk id="9" creationId="{6E6080EB-AB1F-1521-F1C3-E3057ADAAAEA}"/>
          </ac:picMkLst>
        </pc:picChg>
        <pc:picChg chg="mod modCrop">
          <ac:chgData name="Danial Riaz" userId="70130074-3f16-4d6e-9157-064be165cb23" providerId="ADAL" clId="{576F06CD-14AC-9140-86C0-A46F56627D0C}" dt="2023-12-04T09:57:52.212" v="1997" actId="1076"/>
          <ac:picMkLst>
            <pc:docMk/>
            <pc:sldMk cId="675906908" sldId="332"/>
            <ac:picMk id="11" creationId="{11324F26-6314-C269-83D9-379D912FFC73}"/>
          </ac:picMkLst>
        </pc:picChg>
        <pc:picChg chg="mod modCrop">
          <ac:chgData name="Danial Riaz" userId="70130074-3f16-4d6e-9157-064be165cb23" providerId="ADAL" clId="{576F06CD-14AC-9140-86C0-A46F56627D0C}" dt="2023-12-04T09:57:21.816" v="1993" actId="1076"/>
          <ac:picMkLst>
            <pc:docMk/>
            <pc:sldMk cId="675906908" sldId="332"/>
            <ac:picMk id="14" creationId="{4BF04FF5-E516-9961-8740-F095C4AD7198}"/>
          </ac:picMkLst>
        </pc:picChg>
        <pc:picChg chg="del">
          <ac:chgData name="Danial Riaz" userId="70130074-3f16-4d6e-9157-064be165cb23" providerId="ADAL" clId="{576F06CD-14AC-9140-86C0-A46F56627D0C}" dt="2023-12-04T09:40:52.088" v="1446" actId="478"/>
          <ac:picMkLst>
            <pc:docMk/>
            <pc:sldMk cId="675906908" sldId="332"/>
            <ac:picMk id="15" creationId="{A43F3E29-B711-EBC9-8BB5-7CBB084EC21F}"/>
          </ac:picMkLst>
        </pc:picChg>
        <pc:picChg chg="mod modCrop">
          <ac:chgData name="Danial Riaz" userId="70130074-3f16-4d6e-9157-064be165cb23" providerId="ADAL" clId="{576F06CD-14AC-9140-86C0-A46F56627D0C}" dt="2023-12-04T09:57:33.369" v="1994" actId="1076"/>
          <ac:picMkLst>
            <pc:docMk/>
            <pc:sldMk cId="675906908" sldId="332"/>
            <ac:picMk id="18" creationId="{3C006B2F-A9B2-86AF-9813-588B643EDFED}"/>
          </ac:picMkLst>
        </pc:picChg>
        <pc:picChg chg="mod modCrop">
          <ac:chgData name="Danial Riaz" userId="70130074-3f16-4d6e-9157-064be165cb23" providerId="ADAL" clId="{576F06CD-14AC-9140-86C0-A46F56627D0C}" dt="2023-12-04T09:57:07.395" v="1989" actId="1076"/>
          <ac:picMkLst>
            <pc:docMk/>
            <pc:sldMk cId="675906908" sldId="332"/>
            <ac:picMk id="20" creationId="{05607484-1BA8-350F-9D49-E8D3BF45F9BB}"/>
          </ac:picMkLst>
        </pc:picChg>
      </pc:sldChg>
      <pc:sldChg chg="delSp add del mod">
        <pc:chgData name="Danial Riaz" userId="70130074-3f16-4d6e-9157-064be165cb23" providerId="ADAL" clId="{576F06CD-14AC-9140-86C0-A46F56627D0C}" dt="2023-12-04T09:36:24.362" v="1413" actId="2696"/>
        <pc:sldMkLst>
          <pc:docMk/>
          <pc:sldMk cId="1189409069" sldId="332"/>
        </pc:sldMkLst>
        <pc:picChg chg="del">
          <ac:chgData name="Danial Riaz" userId="70130074-3f16-4d6e-9157-064be165cb23" providerId="ADAL" clId="{576F06CD-14AC-9140-86C0-A46F56627D0C}" dt="2023-12-04T09:36:18.512" v="1408" actId="478"/>
          <ac:picMkLst>
            <pc:docMk/>
            <pc:sldMk cId="1189409069" sldId="332"/>
            <ac:picMk id="5" creationId="{496A1ED7-04D2-9BB6-D50A-56033E847E45}"/>
          </ac:picMkLst>
        </pc:picChg>
        <pc:picChg chg="del">
          <ac:chgData name="Danial Riaz" userId="70130074-3f16-4d6e-9157-064be165cb23" providerId="ADAL" clId="{576F06CD-14AC-9140-86C0-A46F56627D0C}" dt="2023-12-04T09:36:20.665" v="1411" actId="478"/>
          <ac:picMkLst>
            <pc:docMk/>
            <pc:sldMk cId="1189409069" sldId="332"/>
            <ac:picMk id="7" creationId="{478ABE93-4F91-A4D4-2847-AF7F575F92E9}"/>
          </ac:picMkLst>
        </pc:picChg>
        <pc:picChg chg="del">
          <ac:chgData name="Danial Riaz" userId="70130074-3f16-4d6e-9157-064be165cb23" providerId="ADAL" clId="{576F06CD-14AC-9140-86C0-A46F56627D0C}" dt="2023-12-04T09:36:19.031" v="1409" actId="478"/>
          <ac:picMkLst>
            <pc:docMk/>
            <pc:sldMk cId="1189409069" sldId="332"/>
            <ac:picMk id="9" creationId="{6E6080EB-AB1F-1521-F1C3-E3057ADAAAEA}"/>
          </ac:picMkLst>
        </pc:picChg>
        <pc:picChg chg="del">
          <ac:chgData name="Danial Riaz" userId="70130074-3f16-4d6e-9157-064be165cb23" providerId="ADAL" clId="{576F06CD-14AC-9140-86C0-A46F56627D0C}" dt="2023-12-04T09:36:19.520" v="1410" actId="478"/>
          <ac:picMkLst>
            <pc:docMk/>
            <pc:sldMk cId="1189409069" sldId="332"/>
            <ac:picMk id="11" creationId="{11324F26-6314-C269-83D9-379D912FFC73}"/>
          </ac:picMkLst>
        </pc:picChg>
        <pc:picChg chg="del">
          <ac:chgData name="Danial Riaz" userId="70130074-3f16-4d6e-9157-064be165cb23" providerId="ADAL" clId="{576F06CD-14AC-9140-86C0-A46F56627D0C}" dt="2023-12-04T09:36:21.408" v="1412" actId="478"/>
          <ac:picMkLst>
            <pc:docMk/>
            <pc:sldMk cId="1189409069" sldId="332"/>
            <ac:picMk id="14" creationId="{4BF04FF5-E516-9961-8740-F095C4AD7198}"/>
          </ac:picMkLst>
        </pc:picChg>
      </pc:sldChg>
      <pc:sldChg chg="addSp delSp modSp add mod">
        <pc:chgData name="Danial Riaz" userId="70130074-3f16-4d6e-9157-064be165cb23" providerId="ADAL" clId="{576F06CD-14AC-9140-86C0-A46F56627D0C}" dt="2023-12-04T10:20:40.342" v="2679" actId="1076"/>
        <pc:sldMkLst>
          <pc:docMk/>
          <pc:sldMk cId="425355944" sldId="333"/>
        </pc:sldMkLst>
        <pc:spChg chg="add del mod">
          <ac:chgData name="Danial Riaz" userId="70130074-3f16-4d6e-9157-064be165cb23" providerId="ADAL" clId="{576F06CD-14AC-9140-86C0-A46F56627D0C}" dt="2023-12-04T10:17:04.051" v="2660" actId="20577"/>
          <ac:spMkLst>
            <pc:docMk/>
            <pc:sldMk cId="425355944" sldId="333"/>
            <ac:spMk id="4" creationId="{07D19DE4-DD89-C2EE-EF27-335CFCBE0E76}"/>
          </ac:spMkLst>
        </pc:spChg>
        <pc:spChg chg="mod">
          <ac:chgData name="Danial Riaz" userId="70130074-3f16-4d6e-9157-064be165cb23" providerId="ADAL" clId="{576F06CD-14AC-9140-86C0-A46F56627D0C}" dt="2023-12-04T10:00:17.082" v="2019" actId="20577"/>
          <ac:spMkLst>
            <pc:docMk/>
            <pc:sldMk cId="425355944" sldId="333"/>
            <ac:spMk id="7" creationId="{402F92A1-2040-608A-AB2B-C7EA859DEE5C}"/>
          </ac:spMkLst>
        </pc:spChg>
        <pc:picChg chg="del">
          <ac:chgData name="Danial Riaz" userId="70130074-3f16-4d6e-9157-064be165cb23" providerId="ADAL" clId="{576F06CD-14AC-9140-86C0-A46F56627D0C}" dt="2023-12-04T10:03:07.847" v="2020" actId="478"/>
          <ac:picMkLst>
            <pc:docMk/>
            <pc:sldMk cId="425355944" sldId="333"/>
            <ac:picMk id="5" creationId="{496A1ED7-04D2-9BB6-D50A-56033E847E45}"/>
          </ac:picMkLst>
        </pc:picChg>
        <pc:picChg chg="del">
          <ac:chgData name="Danial Riaz" userId="70130074-3f16-4d6e-9157-064be165cb23" providerId="ADAL" clId="{576F06CD-14AC-9140-86C0-A46F56627D0C}" dt="2023-12-04T10:03:30.226" v="2026" actId="478"/>
          <ac:picMkLst>
            <pc:docMk/>
            <pc:sldMk cId="425355944" sldId="333"/>
            <ac:picMk id="9" creationId="{6E6080EB-AB1F-1521-F1C3-E3057ADAAAEA}"/>
          </ac:picMkLst>
        </pc:picChg>
        <pc:picChg chg="del">
          <ac:chgData name="Danial Riaz" userId="70130074-3f16-4d6e-9157-064be165cb23" providerId="ADAL" clId="{576F06CD-14AC-9140-86C0-A46F56627D0C}" dt="2023-12-04T10:03:30.621" v="2027" actId="478"/>
          <ac:picMkLst>
            <pc:docMk/>
            <pc:sldMk cId="425355944" sldId="333"/>
            <ac:picMk id="11" creationId="{11324F26-6314-C269-83D9-379D912FFC73}"/>
          </ac:picMkLst>
        </pc:picChg>
        <pc:picChg chg="add mod modCrop">
          <ac:chgData name="Danial Riaz" userId="70130074-3f16-4d6e-9157-064be165cb23" providerId="ADAL" clId="{576F06CD-14AC-9140-86C0-A46F56627D0C}" dt="2023-12-04T10:20:40.342" v="2679" actId="1076"/>
          <ac:picMkLst>
            <pc:docMk/>
            <pc:sldMk cId="425355944" sldId="333"/>
            <ac:picMk id="12" creationId="{75DF2CEB-F9F0-B1F1-943C-5569E945FF29}"/>
          </ac:picMkLst>
        </pc:picChg>
        <pc:picChg chg="del">
          <ac:chgData name="Danial Riaz" userId="70130074-3f16-4d6e-9157-064be165cb23" providerId="ADAL" clId="{576F06CD-14AC-9140-86C0-A46F56627D0C}" dt="2023-12-04T10:03:31.627" v="2029" actId="478"/>
          <ac:picMkLst>
            <pc:docMk/>
            <pc:sldMk cId="425355944" sldId="333"/>
            <ac:picMk id="14" creationId="{4BF04FF5-E516-9961-8740-F095C4AD7198}"/>
          </ac:picMkLst>
        </pc:picChg>
        <pc:picChg chg="add mod modCrop">
          <ac:chgData name="Danial Riaz" userId="70130074-3f16-4d6e-9157-064be165cb23" providerId="ADAL" clId="{576F06CD-14AC-9140-86C0-A46F56627D0C}" dt="2023-12-04T10:19:34.520" v="2662" actId="1076"/>
          <ac:picMkLst>
            <pc:docMk/>
            <pc:sldMk cId="425355944" sldId="333"/>
            <ac:picMk id="15" creationId="{FE845E58-C4B5-D476-432C-A8AB4441F61E}"/>
          </ac:picMkLst>
        </pc:picChg>
        <pc:picChg chg="add mod">
          <ac:chgData name="Danial Riaz" userId="70130074-3f16-4d6e-9157-064be165cb23" providerId="ADAL" clId="{576F06CD-14AC-9140-86C0-A46F56627D0C}" dt="2023-12-04T10:20:21.802" v="2673" actId="1076"/>
          <ac:picMkLst>
            <pc:docMk/>
            <pc:sldMk cId="425355944" sldId="333"/>
            <ac:picMk id="16" creationId="{B3E9FD2A-A888-944A-ABEA-E2A34A5AC89E}"/>
          </ac:picMkLst>
        </pc:picChg>
        <pc:picChg chg="del">
          <ac:chgData name="Danial Riaz" userId="70130074-3f16-4d6e-9157-064be165cb23" providerId="ADAL" clId="{576F06CD-14AC-9140-86C0-A46F56627D0C}" dt="2023-12-04T10:03:31.176" v="2028" actId="478"/>
          <ac:picMkLst>
            <pc:docMk/>
            <pc:sldMk cId="425355944" sldId="333"/>
            <ac:picMk id="18" creationId="{3C006B2F-A9B2-86AF-9813-588B643EDFED}"/>
          </ac:picMkLst>
        </pc:picChg>
        <pc:picChg chg="del">
          <ac:chgData name="Danial Riaz" userId="70130074-3f16-4d6e-9157-064be165cb23" providerId="ADAL" clId="{576F06CD-14AC-9140-86C0-A46F56627D0C}" dt="2023-12-04T10:03:32.165" v="2030" actId="478"/>
          <ac:picMkLst>
            <pc:docMk/>
            <pc:sldMk cId="425355944" sldId="333"/>
            <ac:picMk id="20" creationId="{05607484-1BA8-350F-9D49-E8D3BF45F9BB}"/>
          </ac:picMkLst>
        </pc:picChg>
        <pc:picChg chg="add mod">
          <ac:chgData name="Danial Riaz" userId="70130074-3f16-4d6e-9157-064be165cb23" providerId="ADAL" clId="{576F06CD-14AC-9140-86C0-A46F56627D0C}" dt="2023-12-04T10:20:12.172" v="2672" actId="1076"/>
          <ac:picMkLst>
            <pc:docMk/>
            <pc:sldMk cId="425355944" sldId="333"/>
            <ac:picMk id="21" creationId="{55433A1E-A6DE-5BF4-6E33-EB23FEFD9DA9}"/>
          </ac:picMkLst>
        </pc:picChg>
        <pc:picChg chg="add mod">
          <ac:chgData name="Danial Riaz" userId="70130074-3f16-4d6e-9157-064be165cb23" providerId="ADAL" clId="{576F06CD-14AC-9140-86C0-A46F56627D0C}" dt="2023-12-04T10:19:36.779" v="2663" actId="1076"/>
          <ac:picMkLst>
            <pc:docMk/>
            <pc:sldMk cId="425355944" sldId="333"/>
            <ac:picMk id="22" creationId="{FFC60050-84DA-FC14-4FC4-235B69F85525}"/>
          </ac:picMkLst>
        </pc:picChg>
        <pc:picChg chg="add mod">
          <ac:chgData name="Danial Riaz" userId="70130074-3f16-4d6e-9157-064be165cb23" providerId="ADAL" clId="{576F06CD-14AC-9140-86C0-A46F56627D0C}" dt="2023-12-04T10:19:51.751" v="2667" actId="14100"/>
          <ac:picMkLst>
            <pc:docMk/>
            <pc:sldMk cId="425355944" sldId="333"/>
            <ac:picMk id="23" creationId="{1A31B89D-F854-7BCB-E631-EFAEE36B9CFE}"/>
          </ac:picMkLst>
        </pc:picChg>
      </pc:sldChg>
      <pc:sldChg chg="addSp delSp modSp add mod">
        <pc:chgData name="Danial Riaz" userId="70130074-3f16-4d6e-9157-064be165cb23" providerId="ADAL" clId="{576F06CD-14AC-9140-86C0-A46F56627D0C}" dt="2023-12-04T14:58:40.466" v="4350" actId="1076"/>
        <pc:sldMkLst>
          <pc:docMk/>
          <pc:sldMk cId="579721716" sldId="335"/>
        </pc:sldMkLst>
        <pc:spChg chg="add del mod">
          <ac:chgData name="Danial Riaz" userId="70130074-3f16-4d6e-9157-064be165cb23" providerId="ADAL" clId="{576F06CD-14AC-9140-86C0-A46F56627D0C}" dt="2023-12-04T14:44:25.338" v="4251" actId="478"/>
          <ac:spMkLst>
            <pc:docMk/>
            <pc:sldMk cId="579721716" sldId="335"/>
            <ac:spMk id="2" creationId="{09EAB597-527D-9394-52D4-00A16726F4B5}"/>
          </ac:spMkLst>
        </pc:spChg>
        <pc:spChg chg="mod">
          <ac:chgData name="Danial Riaz" userId="70130074-3f16-4d6e-9157-064be165cb23" providerId="ADAL" clId="{576F06CD-14AC-9140-86C0-A46F56627D0C}" dt="2023-12-04T14:58:40.466" v="4350" actId="1076"/>
          <ac:spMkLst>
            <pc:docMk/>
            <pc:sldMk cId="579721716" sldId="335"/>
            <ac:spMk id="5" creationId="{9EAFDB9D-02F8-CA93-37E5-811F817F9349}"/>
          </ac:spMkLst>
        </pc:spChg>
        <pc:picChg chg="del">
          <ac:chgData name="Danial Riaz" userId="70130074-3f16-4d6e-9157-064be165cb23" providerId="ADAL" clId="{576F06CD-14AC-9140-86C0-A46F56627D0C}" dt="2023-12-04T10:35:48.951" v="3351" actId="478"/>
          <ac:picMkLst>
            <pc:docMk/>
            <pc:sldMk cId="579721716" sldId="335"/>
            <ac:picMk id="3" creationId="{08DA7B65-72C7-4006-1490-02578537E946}"/>
          </ac:picMkLst>
        </pc:picChg>
        <pc:picChg chg="del mod">
          <ac:chgData name="Danial Riaz" userId="70130074-3f16-4d6e-9157-064be165cb23" providerId="ADAL" clId="{576F06CD-14AC-9140-86C0-A46F56627D0C}" dt="2023-12-04T14:32:04.012" v="4240" actId="478"/>
          <ac:picMkLst>
            <pc:docMk/>
            <pc:sldMk cId="579721716" sldId="335"/>
            <ac:picMk id="4" creationId="{F1627CFD-2A60-952A-7D25-4ACD528475EE}"/>
          </ac:picMkLst>
        </pc:picChg>
        <pc:picChg chg="add mod">
          <ac:chgData name="Danial Riaz" userId="70130074-3f16-4d6e-9157-064be165cb23" providerId="ADAL" clId="{576F06CD-14AC-9140-86C0-A46F56627D0C}" dt="2023-12-04T14:58:37.117" v="4349" actId="14100"/>
          <ac:picMkLst>
            <pc:docMk/>
            <pc:sldMk cId="579721716" sldId="335"/>
            <ac:picMk id="6" creationId="{C35CC83F-ECC2-4785-8C30-547DE7148D2D}"/>
          </ac:picMkLst>
        </pc:picChg>
      </pc:sldChg>
      <pc:sldChg chg="modSp mod ord">
        <pc:chgData name="Danial Riaz" userId="70130074-3f16-4d6e-9157-064be165cb23" providerId="ADAL" clId="{576F06CD-14AC-9140-86C0-A46F56627D0C}" dt="2023-12-04T13:39:53.009" v="4061" actId="20578"/>
        <pc:sldMkLst>
          <pc:docMk/>
          <pc:sldMk cId="1577843309" sldId="336"/>
        </pc:sldMkLst>
        <pc:spChg chg="mod">
          <ac:chgData name="Danial Riaz" userId="70130074-3f16-4d6e-9157-064be165cb23" providerId="ADAL" clId="{576F06CD-14AC-9140-86C0-A46F56627D0C}" dt="2023-12-04T13:32:31.980" v="4057" actId="255"/>
          <ac:spMkLst>
            <pc:docMk/>
            <pc:sldMk cId="1577843309" sldId="336"/>
            <ac:spMk id="11" creationId="{FEB95BA8-6D92-1DA8-DB70-4B658E5375F8}"/>
          </ac:spMkLst>
        </pc:spChg>
        <pc:picChg chg="mod">
          <ac:chgData name="Danial Riaz" userId="70130074-3f16-4d6e-9157-064be165cb23" providerId="ADAL" clId="{576F06CD-14AC-9140-86C0-A46F56627D0C}" dt="2023-12-04T13:32:46.336" v="4060" actId="1076"/>
          <ac:picMkLst>
            <pc:docMk/>
            <pc:sldMk cId="1577843309" sldId="336"/>
            <ac:picMk id="10" creationId="{0E3CF4F4-4A64-6C3C-707F-524BAF911C31}"/>
          </ac:picMkLst>
        </pc:picChg>
      </pc:sldChg>
      <pc:sldChg chg="modCm">
        <pc:chgData name="Danial Riaz" userId="70130074-3f16-4d6e-9157-064be165cb23" providerId="ADAL" clId="{576F06CD-14AC-9140-86C0-A46F56627D0C}" dt="2023-12-04T14:44:47.124" v="4259" actId="2056"/>
        <pc:sldMkLst>
          <pc:docMk/>
          <pc:sldMk cId="1804739821" sldId="338"/>
        </pc:sldMkLst>
        <pc:extLst>
          <p:ext xmlns:p="http://schemas.openxmlformats.org/presentationml/2006/main" uri="{D6D511B9-2390-475A-947B-AFAB55BFBCF1}">
            <pc226:cmChg xmlns:pc226="http://schemas.microsoft.com/office/powerpoint/2022/06/main/command" chg="mod">
              <pc226:chgData name="Danial Riaz" userId="70130074-3f16-4d6e-9157-064be165cb23" providerId="ADAL" clId="{576F06CD-14AC-9140-86C0-A46F56627D0C}" dt="2023-12-04T14:44:47.124" v="4259" actId="2056"/>
              <pc2:cmMkLst xmlns:pc2="http://schemas.microsoft.com/office/powerpoint/2019/9/main/command">
                <pc:docMk/>
                <pc:sldMk cId="1804739821" sldId="338"/>
                <pc2:cmMk id="{2A9694DB-8727-E84F-B5EB-4CA708DC1AD8}"/>
              </pc2:cmMkLst>
            </pc226:cmChg>
          </p:ext>
        </pc:extLst>
      </pc:sldChg>
    </pc:docChg>
  </pc:docChgLst>
  <pc:docChgLst>
    <pc:chgData name="Steven Kerr" userId="S::211924@students.hertie-school.org::7b4860a6-334d-46e6-b6e3-049a3db83457" providerId="AD" clId="Web-{FC5C9434-2341-47A5-AC4B-EC4DC27FC8BB}"/>
    <pc:docChg chg="modSld">
      <pc:chgData name="Steven Kerr" userId="S::211924@students.hertie-school.org::7b4860a6-334d-46e6-b6e3-049a3db83457" providerId="AD" clId="Web-{FC5C9434-2341-47A5-AC4B-EC4DC27FC8BB}" dt="2023-11-24T11:21:03.339" v="3"/>
      <pc:docMkLst>
        <pc:docMk/>
      </pc:docMkLst>
      <pc:sldChg chg="addSp delSp modSp">
        <pc:chgData name="Steven Kerr" userId="S::211924@students.hertie-school.org::7b4860a6-334d-46e6-b6e3-049a3db83457" providerId="AD" clId="Web-{FC5C9434-2341-47A5-AC4B-EC4DC27FC8BB}" dt="2023-11-24T11:21:03.339" v="3"/>
        <pc:sldMkLst>
          <pc:docMk/>
          <pc:sldMk cId="874055749" sldId="292"/>
        </pc:sldMkLst>
        <pc:picChg chg="add del mod">
          <ac:chgData name="Steven Kerr" userId="S::211924@students.hertie-school.org::7b4860a6-334d-46e6-b6e3-049a3db83457" providerId="AD" clId="Web-{FC5C9434-2341-47A5-AC4B-EC4DC27FC8BB}" dt="2023-11-24T11:21:03.339" v="3"/>
          <ac:picMkLst>
            <pc:docMk/>
            <pc:sldMk cId="874055749" sldId="292"/>
            <ac:picMk id="2" creationId="{F85A869D-D840-2D95-679F-DE2660B75FA1}"/>
          </ac:picMkLst>
        </pc:picChg>
      </pc:sldChg>
    </pc:docChg>
  </pc:docChgLst>
  <pc:docChgLst>
    <pc:chgData name="Steven Kerr" userId="7b4860a6-334d-46e6-b6e3-049a3db83457" providerId="ADAL" clId="{CBCFAF18-9416-A44C-9C03-0204B7E9EB31}"/>
    <pc:docChg chg="undo redo custSel addSld delSld modSld sldOrd">
      <pc:chgData name="Steven Kerr" userId="7b4860a6-334d-46e6-b6e3-049a3db83457" providerId="ADAL" clId="{CBCFAF18-9416-A44C-9C03-0204B7E9EB31}" dt="2023-12-04T15:03:25.874" v="5549" actId="2696"/>
      <pc:docMkLst>
        <pc:docMk/>
      </pc:docMkLst>
      <pc:sldChg chg="del mod modShow">
        <pc:chgData name="Steven Kerr" userId="7b4860a6-334d-46e6-b6e3-049a3db83457" providerId="ADAL" clId="{CBCFAF18-9416-A44C-9C03-0204B7E9EB31}" dt="2023-12-04T10:32:34.769" v="4006" actId="2696"/>
        <pc:sldMkLst>
          <pc:docMk/>
          <pc:sldMk cId="0" sldId="256"/>
        </pc:sldMkLst>
      </pc:sldChg>
      <pc:sldChg chg="delSp modSp mod modNotesTx">
        <pc:chgData name="Steven Kerr" userId="7b4860a6-334d-46e6-b6e3-049a3db83457" providerId="ADAL" clId="{CBCFAF18-9416-A44C-9C03-0204B7E9EB31}" dt="2023-12-04T10:34:54.077" v="4180" actId="2710"/>
        <pc:sldMkLst>
          <pc:docMk/>
          <pc:sldMk cId="0" sldId="257"/>
        </pc:sldMkLst>
        <pc:spChg chg="del mod">
          <ac:chgData name="Steven Kerr" userId="7b4860a6-334d-46e6-b6e3-049a3db83457" providerId="ADAL" clId="{CBCFAF18-9416-A44C-9C03-0204B7E9EB31}" dt="2023-12-03T14:17:09.345" v="1964" actId="478"/>
          <ac:spMkLst>
            <pc:docMk/>
            <pc:sldMk cId="0" sldId="257"/>
            <ac:spMk id="4" creationId="{0B984CA8-E40E-F103-9764-1604EB661936}"/>
          </ac:spMkLst>
        </pc:spChg>
        <pc:spChg chg="del">
          <ac:chgData name="Steven Kerr" userId="7b4860a6-334d-46e6-b6e3-049a3db83457" providerId="ADAL" clId="{CBCFAF18-9416-A44C-9C03-0204B7E9EB31}" dt="2023-12-03T14:16:18.788" v="1941" actId="478"/>
          <ac:spMkLst>
            <pc:docMk/>
            <pc:sldMk cId="0" sldId="257"/>
            <ac:spMk id="118" creationId="{00000000-0000-0000-0000-000000000000}"/>
          </ac:spMkLst>
        </pc:spChg>
        <pc:spChg chg="mod">
          <ac:chgData name="Steven Kerr" userId="7b4860a6-334d-46e6-b6e3-049a3db83457" providerId="ADAL" clId="{CBCFAF18-9416-A44C-9C03-0204B7E9EB31}" dt="2023-12-04T10:34:54.077" v="4180" actId="2710"/>
          <ac:spMkLst>
            <pc:docMk/>
            <pc:sldMk cId="0" sldId="257"/>
            <ac:spMk id="119" creationId="{00000000-0000-0000-0000-000000000000}"/>
          </ac:spMkLst>
        </pc:spChg>
        <pc:spChg chg="mod">
          <ac:chgData name="Steven Kerr" userId="7b4860a6-334d-46e6-b6e3-049a3db83457" providerId="ADAL" clId="{CBCFAF18-9416-A44C-9C03-0204B7E9EB31}" dt="2023-12-03T15:01:27.145" v="2284" actId="20577"/>
          <ac:spMkLst>
            <pc:docMk/>
            <pc:sldMk cId="0" sldId="257"/>
            <ac:spMk id="120" creationId="{00000000-0000-0000-0000-000000000000}"/>
          </ac:spMkLst>
        </pc:spChg>
        <pc:spChg chg="mod">
          <ac:chgData name="Steven Kerr" userId="7b4860a6-334d-46e6-b6e3-049a3db83457" providerId="ADAL" clId="{CBCFAF18-9416-A44C-9C03-0204B7E9EB31}" dt="2023-12-03T15:01:45.448" v="2340" actId="20577"/>
          <ac:spMkLst>
            <pc:docMk/>
            <pc:sldMk cId="0" sldId="257"/>
            <ac:spMk id="122" creationId="{00000000-0000-0000-0000-000000000000}"/>
          </ac:spMkLst>
        </pc:spChg>
        <pc:spChg chg="del">
          <ac:chgData name="Steven Kerr" userId="7b4860a6-334d-46e6-b6e3-049a3db83457" providerId="ADAL" clId="{CBCFAF18-9416-A44C-9C03-0204B7E9EB31}" dt="2023-12-03T14:07:32.253" v="1853" actId="478"/>
          <ac:spMkLst>
            <pc:docMk/>
            <pc:sldMk cId="0" sldId="257"/>
            <ac:spMk id="123" creationId="{00000000-0000-0000-0000-000000000000}"/>
          </ac:spMkLst>
        </pc:spChg>
        <pc:grpChg chg="mod">
          <ac:chgData name="Steven Kerr" userId="7b4860a6-334d-46e6-b6e3-049a3db83457" providerId="ADAL" clId="{CBCFAF18-9416-A44C-9C03-0204B7E9EB31}" dt="2023-12-03T14:16:51.592" v="1961" actId="1076"/>
          <ac:grpSpMkLst>
            <pc:docMk/>
            <pc:sldMk cId="0" sldId="257"/>
            <ac:grpSpMk id="110" creationId="{00000000-0000-0000-0000-000000000000}"/>
          </ac:grpSpMkLst>
        </pc:grpChg>
      </pc:sldChg>
      <pc:sldChg chg="del mod modShow">
        <pc:chgData name="Steven Kerr" userId="7b4860a6-334d-46e6-b6e3-049a3db83457" providerId="ADAL" clId="{CBCFAF18-9416-A44C-9C03-0204B7E9EB31}" dt="2023-12-04T10:32:34.632" v="3985" actId="2696"/>
        <pc:sldMkLst>
          <pc:docMk/>
          <pc:sldMk cId="0" sldId="258"/>
        </pc:sldMkLst>
      </pc:sldChg>
      <pc:sldChg chg="addSp modSp mod ord modShow">
        <pc:chgData name="Steven Kerr" userId="7b4860a6-334d-46e6-b6e3-049a3db83457" providerId="ADAL" clId="{CBCFAF18-9416-A44C-9C03-0204B7E9EB31}" dt="2023-12-04T14:53:23.289" v="5528" actId="1076"/>
        <pc:sldMkLst>
          <pc:docMk/>
          <pc:sldMk cId="0" sldId="260"/>
        </pc:sldMkLst>
        <pc:spChg chg="mod">
          <ac:chgData name="Steven Kerr" userId="7b4860a6-334d-46e6-b6e3-049a3db83457" providerId="ADAL" clId="{CBCFAF18-9416-A44C-9C03-0204B7E9EB31}" dt="2023-12-03T14:05:48.377" v="1815" actId="20577"/>
          <ac:spMkLst>
            <pc:docMk/>
            <pc:sldMk cId="0" sldId="260"/>
            <ac:spMk id="139" creationId="{00000000-0000-0000-0000-000000000000}"/>
          </ac:spMkLst>
        </pc:spChg>
        <pc:spChg chg="mod">
          <ac:chgData name="Steven Kerr" userId="7b4860a6-334d-46e6-b6e3-049a3db83457" providerId="ADAL" clId="{CBCFAF18-9416-A44C-9C03-0204B7E9EB31}" dt="2023-12-04T14:53:19.318" v="5527" actId="1076"/>
          <ac:spMkLst>
            <pc:docMk/>
            <pc:sldMk cId="0" sldId="260"/>
            <ac:spMk id="140" creationId="{00000000-0000-0000-0000-000000000000}"/>
          </ac:spMkLst>
        </pc:spChg>
        <pc:spChg chg="mod">
          <ac:chgData name="Steven Kerr" userId="7b4860a6-334d-46e6-b6e3-049a3db83457" providerId="ADAL" clId="{CBCFAF18-9416-A44C-9C03-0204B7E9EB31}" dt="2023-12-04T14:14:12.812" v="5420" actId="14100"/>
          <ac:spMkLst>
            <pc:docMk/>
            <pc:sldMk cId="0" sldId="260"/>
            <ac:spMk id="141" creationId="{00000000-0000-0000-0000-000000000000}"/>
          </ac:spMkLst>
        </pc:spChg>
        <pc:picChg chg="add mod modCrop">
          <ac:chgData name="Steven Kerr" userId="7b4860a6-334d-46e6-b6e3-049a3db83457" providerId="ADAL" clId="{CBCFAF18-9416-A44C-9C03-0204B7E9EB31}" dt="2023-12-04T14:53:23.289" v="5528" actId="1076"/>
          <ac:picMkLst>
            <pc:docMk/>
            <pc:sldMk cId="0" sldId="260"/>
            <ac:picMk id="2" creationId="{3AAA37DD-526D-EC63-C630-9C6E6BADB6A6}"/>
          </ac:picMkLst>
        </pc:picChg>
      </pc:sldChg>
      <pc:sldChg chg="del mod modShow">
        <pc:chgData name="Steven Kerr" userId="7b4860a6-334d-46e6-b6e3-049a3db83457" providerId="ADAL" clId="{CBCFAF18-9416-A44C-9C03-0204B7E9EB31}" dt="2023-12-04T10:32:34.737" v="4003" actId="2696"/>
        <pc:sldMkLst>
          <pc:docMk/>
          <pc:sldMk cId="0" sldId="261"/>
        </pc:sldMkLst>
      </pc:sldChg>
      <pc:sldChg chg="del mod modShow">
        <pc:chgData name="Steven Kerr" userId="7b4860a6-334d-46e6-b6e3-049a3db83457" providerId="ADAL" clId="{CBCFAF18-9416-A44C-9C03-0204B7E9EB31}" dt="2023-12-04T10:32:34.777" v="4009" actId="2696"/>
        <pc:sldMkLst>
          <pc:docMk/>
          <pc:sldMk cId="0" sldId="262"/>
        </pc:sldMkLst>
      </pc:sldChg>
      <pc:sldChg chg="del mod modShow">
        <pc:chgData name="Steven Kerr" userId="7b4860a6-334d-46e6-b6e3-049a3db83457" providerId="ADAL" clId="{CBCFAF18-9416-A44C-9C03-0204B7E9EB31}" dt="2023-12-04T10:32:34.709" v="3996" actId="2696"/>
        <pc:sldMkLst>
          <pc:docMk/>
          <pc:sldMk cId="0" sldId="263"/>
        </pc:sldMkLst>
      </pc:sldChg>
      <pc:sldChg chg="del mod modShow">
        <pc:chgData name="Steven Kerr" userId="7b4860a6-334d-46e6-b6e3-049a3db83457" providerId="ADAL" clId="{CBCFAF18-9416-A44C-9C03-0204B7E9EB31}" dt="2023-12-04T10:32:34.721" v="4001" actId="2696"/>
        <pc:sldMkLst>
          <pc:docMk/>
          <pc:sldMk cId="0" sldId="264"/>
        </pc:sldMkLst>
      </pc:sldChg>
      <pc:sldChg chg="del mod modShow">
        <pc:chgData name="Steven Kerr" userId="7b4860a6-334d-46e6-b6e3-049a3db83457" providerId="ADAL" clId="{CBCFAF18-9416-A44C-9C03-0204B7E9EB31}" dt="2023-12-04T10:32:34.711" v="3997" actId="2696"/>
        <pc:sldMkLst>
          <pc:docMk/>
          <pc:sldMk cId="0" sldId="265"/>
        </pc:sldMkLst>
      </pc:sldChg>
      <pc:sldChg chg="del mod modShow">
        <pc:chgData name="Steven Kerr" userId="7b4860a6-334d-46e6-b6e3-049a3db83457" providerId="ADAL" clId="{CBCFAF18-9416-A44C-9C03-0204B7E9EB31}" dt="2023-12-04T10:32:34.707" v="3995" actId="2696"/>
        <pc:sldMkLst>
          <pc:docMk/>
          <pc:sldMk cId="0" sldId="266"/>
        </pc:sldMkLst>
      </pc:sldChg>
      <pc:sldChg chg="del mod modShow">
        <pc:chgData name="Steven Kerr" userId="7b4860a6-334d-46e6-b6e3-049a3db83457" providerId="ADAL" clId="{CBCFAF18-9416-A44C-9C03-0204B7E9EB31}" dt="2023-12-04T10:32:34.739" v="4004" actId="2696"/>
        <pc:sldMkLst>
          <pc:docMk/>
          <pc:sldMk cId="0" sldId="267"/>
        </pc:sldMkLst>
      </pc:sldChg>
      <pc:sldChg chg="del mod modShow">
        <pc:chgData name="Steven Kerr" userId="7b4860a6-334d-46e6-b6e3-049a3db83457" providerId="ADAL" clId="{CBCFAF18-9416-A44C-9C03-0204B7E9EB31}" dt="2023-12-04T10:32:34.697" v="3991" actId="2696"/>
        <pc:sldMkLst>
          <pc:docMk/>
          <pc:sldMk cId="0" sldId="268"/>
        </pc:sldMkLst>
      </pc:sldChg>
      <pc:sldChg chg="del mod modShow">
        <pc:chgData name="Steven Kerr" userId="7b4860a6-334d-46e6-b6e3-049a3db83457" providerId="ADAL" clId="{CBCFAF18-9416-A44C-9C03-0204B7E9EB31}" dt="2023-12-04T10:32:34.701" v="3993" actId="2696"/>
        <pc:sldMkLst>
          <pc:docMk/>
          <pc:sldMk cId="0" sldId="269"/>
        </pc:sldMkLst>
      </pc:sldChg>
      <pc:sldChg chg="del mod modShow">
        <pc:chgData name="Steven Kerr" userId="7b4860a6-334d-46e6-b6e3-049a3db83457" providerId="ADAL" clId="{CBCFAF18-9416-A44C-9C03-0204B7E9EB31}" dt="2023-12-04T10:32:34.720" v="4000" actId="2696"/>
        <pc:sldMkLst>
          <pc:docMk/>
          <pc:sldMk cId="0" sldId="270"/>
        </pc:sldMkLst>
      </pc:sldChg>
      <pc:sldChg chg="del mod modShow">
        <pc:chgData name="Steven Kerr" userId="7b4860a6-334d-46e6-b6e3-049a3db83457" providerId="ADAL" clId="{CBCFAF18-9416-A44C-9C03-0204B7E9EB31}" dt="2023-12-04T10:32:34.774" v="4008" actId="2696"/>
        <pc:sldMkLst>
          <pc:docMk/>
          <pc:sldMk cId="0" sldId="271"/>
        </pc:sldMkLst>
      </pc:sldChg>
      <pc:sldChg chg="del mod modShow">
        <pc:chgData name="Steven Kerr" userId="7b4860a6-334d-46e6-b6e3-049a3db83457" providerId="ADAL" clId="{CBCFAF18-9416-A44C-9C03-0204B7E9EB31}" dt="2023-12-04T10:32:34.695" v="3990" actId="2696"/>
        <pc:sldMkLst>
          <pc:docMk/>
          <pc:sldMk cId="0" sldId="272"/>
        </pc:sldMkLst>
      </pc:sldChg>
      <pc:sldChg chg="del mod modShow">
        <pc:chgData name="Steven Kerr" userId="7b4860a6-334d-46e6-b6e3-049a3db83457" providerId="ADAL" clId="{CBCFAF18-9416-A44C-9C03-0204B7E9EB31}" dt="2023-12-04T10:32:34.645" v="3988" actId="2696"/>
        <pc:sldMkLst>
          <pc:docMk/>
          <pc:sldMk cId="0" sldId="273"/>
        </pc:sldMkLst>
      </pc:sldChg>
      <pc:sldChg chg="del mod modShow">
        <pc:chgData name="Steven Kerr" userId="7b4860a6-334d-46e6-b6e3-049a3db83457" providerId="ADAL" clId="{CBCFAF18-9416-A44C-9C03-0204B7E9EB31}" dt="2023-12-04T10:32:34.717" v="3999" actId="2696"/>
        <pc:sldMkLst>
          <pc:docMk/>
          <pc:sldMk cId="0" sldId="274"/>
        </pc:sldMkLst>
      </pc:sldChg>
      <pc:sldChg chg="del mod modShow">
        <pc:chgData name="Steven Kerr" userId="7b4860a6-334d-46e6-b6e3-049a3db83457" providerId="ADAL" clId="{CBCFAF18-9416-A44C-9C03-0204B7E9EB31}" dt="2023-12-04T10:32:34.771" v="4007" actId="2696"/>
        <pc:sldMkLst>
          <pc:docMk/>
          <pc:sldMk cId="0" sldId="275"/>
        </pc:sldMkLst>
      </pc:sldChg>
      <pc:sldChg chg="del mod modShow">
        <pc:chgData name="Steven Kerr" userId="7b4860a6-334d-46e6-b6e3-049a3db83457" providerId="ADAL" clId="{CBCFAF18-9416-A44C-9C03-0204B7E9EB31}" dt="2023-12-04T10:32:34.705" v="3994" actId="2696"/>
        <pc:sldMkLst>
          <pc:docMk/>
          <pc:sldMk cId="0" sldId="276"/>
        </pc:sldMkLst>
      </pc:sldChg>
      <pc:sldChg chg="del mod modShow">
        <pc:chgData name="Steven Kerr" userId="7b4860a6-334d-46e6-b6e3-049a3db83457" providerId="ADAL" clId="{CBCFAF18-9416-A44C-9C03-0204B7E9EB31}" dt="2023-12-04T10:32:34.791" v="4010" actId="2696"/>
        <pc:sldMkLst>
          <pc:docMk/>
          <pc:sldMk cId="0" sldId="277"/>
        </pc:sldMkLst>
      </pc:sldChg>
      <pc:sldChg chg="del mod modShow">
        <pc:chgData name="Steven Kerr" userId="7b4860a6-334d-46e6-b6e3-049a3db83457" providerId="ADAL" clId="{CBCFAF18-9416-A44C-9C03-0204B7E9EB31}" dt="2023-12-04T10:32:34.740" v="4005" actId="2696"/>
        <pc:sldMkLst>
          <pc:docMk/>
          <pc:sldMk cId="0" sldId="278"/>
        </pc:sldMkLst>
      </pc:sldChg>
      <pc:sldChg chg="del mod modShow">
        <pc:chgData name="Steven Kerr" userId="7b4860a6-334d-46e6-b6e3-049a3db83457" providerId="ADAL" clId="{CBCFAF18-9416-A44C-9C03-0204B7E9EB31}" dt="2023-12-04T10:32:34.692" v="3989" actId="2696"/>
        <pc:sldMkLst>
          <pc:docMk/>
          <pc:sldMk cId="0" sldId="279"/>
        </pc:sldMkLst>
      </pc:sldChg>
      <pc:sldChg chg="del mod modShow">
        <pc:chgData name="Steven Kerr" userId="7b4860a6-334d-46e6-b6e3-049a3db83457" providerId="ADAL" clId="{CBCFAF18-9416-A44C-9C03-0204B7E9EB31}" dt="2023-12-04T10:32:34.642" v="3987" actId="2696"/>
        <pc:sldMkLst>
          <pc:docMk/>
          <pc:sldMk cId="0" sldId="280"/>
        </pc:sldMkLst>
      </pc:sldChg>
      <pc:sldChg chg="del mod modShow">
        <pc:chgData name="Steven Kerr" userId="7b4860a6-334d-46e6-b6e3-049a3db83457" providerId="ADAL" clId="{CBCFAF18-9416-A44C-9C03-0204B7E9EB31}" dt="2023-12-04T10:32:34.735" v="4002" actId="2696"/>
        <pc:sldMkLst>
          <pc:docMk/>
          <pc:sldMk cId="0" sldId="281"/>
        </pc:sldMkLst>
      </pc:sldChg>
      <pc:sldChg chg="del mod modShow">
        <pc:chgData name="Steven Kerr" userId="7b4860a6-334d-46e6-b6e3-049a3db83457" providerId="ADAL" clId="{CBCFAF18-9416-A44C-9C03-0204B7E9EB31}" dt="2023-12-04T10:32:34.639" v="3986" actId="2696"/>
        <pc:sldMkLst>
          <pc:docMk/>
          <pc:sldMk cId="0" sldId="282"/>
        </pc:sldMkLst>
      </pc:sldChg>
      <pc:sldChg chg="del mod modShow">
        <pc:chgData name="Steven Kerr" userId="7b4860a6-334d-46e6-b6e3-049a3db83457" providerId="ADAL" clId="{CBCFAF18-9416-A44C-9C03-0204B7E9EB31}" dt="2023-12-04T10:32:34.713" v="3998" actId="2696"/>
        <pc:sldMkLst>
          <pc:docMk/>
          <pc:sldMk cId="0" sldId="283"/>
        </pc:sldMkLst>
      </pc:sldChg>
      <pc:sldChg chg="del mod modShow">
        <pc:chgData name="Steven Kerr" userId="7b4860a6-334d-46e6-b6e3-049a3db83457" providerId="ADAL" clId="{CBCFAF18-9416-A44C-9C03-0204B7E9EB31}" dt="2023-12-04T10:32:34.699" v="3992" actId="2696"/>
        <pc:sldMkLst>
          <pc:docMk/>
          <pc:sldMk cId="0" sldId="284"/>
        </pc:sldMkLst>
      </pc:sldChg>
      <pc:sldChg chg="modSp mod">
        <pc:chgData name="Steven Kerr" userId="7b4860a6-334d-46e6-b6e3-049a3db83457" providerId="ADAL" clId="{CBCFAF18-9416-A44C-9C03-0204B7E9EB31}" dt="2023-12-02T17:32:11.849" v="1204" actId="1076"/>
        <pc:sldMkLst>
          <pc:docMk/>
          <pc:sldMk cId="1297370285" sldId="285"/>
        </pc:sldMkLst>
        <pc:picChg chg="mod">
          <ac:chgData name="Steven Kerr" userId="7b4860a6-334d-46e6-b6e3-049a3db83457" providerId="ADAL" clId="{CBCFAF18-9416-A44C-9C03-0204B7E9EB31}" dt="2023-12-02T17:32:11.849" v="1204" actId="1076"/>
          <ac:picMkLst>
            <pc:docMk/>
            <pc:sldMk cId="1297370285" sldId="285"/>
            <ac:picMk id="2" creationId="{242C41BA-32ED-F342-E590-5276BF651D3C}"/>
          </ac:picMkLst>
        </pc:picChg>
      </pc:sldChg>
      <pc:sldChg chg="addSp delSp modSp del mod ord">
        <pc:chgData name="Steven Kerr" userId="7b4860a6-334d-46e6-b6e3-049a3db83457" providerId="ADAL" clId="{CBCFAF18-9416-A44C-9C03-0204B7E9EB31}" dt="2023-12-04T13:10:43.187" v="4213" actId="2696"/>
        <pc:sldMkLst>
          <pc:docMk/>
          <pc:sldMk cId="3022450893" sldId="286"/>
        </pc:sldMkLst>
        <pc:spChg chg="add mod">
          <ac:chgData name="Steven Kerr" userId="7b4860a6-334d-46e6-b6e3-049a3db83457" providerId="ADAL" clId="{CBCFAF18-9416-A44C-9C03-0204B7E9EB31}" dt="2023-12-02T15:16:57.092" v="676" actId="12"/>
          <ac:spMkLst>
            <pc:docMk/>
            <pc:sldMk cId="3022450893" sldId="286"/>
            <ac:spMk id="3" creationId="{04671EBA-13C1-0AE1-A8BD-AC52D455FEAB}"/>
          </ac:spMkLst>
        </pc:spChg>
        <pc:spChg chg="mod">
          <ac:chgData name="Steven Kerr" userId="7b4860a6-334d-46e6-b6e3-049a3db83457" providerId="ADAL" clId="{CBCFAF18-9416-A44C-9C03-0204B7E9EB31}" dt="2023-12-02T12:03:35.289" v="637" actId="20577"/>
          <ac:spMkLst>
            <pc:docMk/>
            <pc:sldMk cId="3022450893" sldId="286"/>
            <ac:spMk id="139" creationId="{00000000-0000-0000-0000-000000000000}"/>
          </ac:spMkLst>
        </pc:spChg>
        <pc:spChg chg="del">
          <ac:chgData name="Steven Kerr" userId="7b4860a6-334d-46e6-b6e3-049a3db83457" providerId="ADAL" clId="{CBCFAF18-9416-A44C-9C03-0204B7E9EB31}" dt="2023-12-02T12:03:27.715" v="623" actId="478"/>
          <ac:spMkLst>
            <pc:docMk/>
            <pc:sldMk cId="3022450893" sldId="286"/>
            <ac:spMk id="141" creationId="{00000000-0000-0000-0000-000000000000}"/>
          </ac:spMkLst>
        </pc:spChg>
      </pc:sldChg>
      <pc:sldChg chg="del">
        <pc:chgData name="Steven Kerr" userId="7b4860a6-334d-46e6-b6e3-049a3db83457" providerId="ADAL" clId="{CBCFAF18-9416-A44C-9C03-0204B7E9EB31}" dt="2023-12-03T14:06:01.100" v="1818" actId="2696"/>
        <pc:sldMkLst>
          <pc:docMk/>
          <pc:sldMk cId="795447109" sldId="287"/>
        </pc:sldMkLst>
      </pc:sldChg>
      <pc:sldChg chg="del">
        <pc:chgData name="Steven Kerr" userId="7b4860a6-334d-46e6-b6e3-049a3db83457" providerId="ADAL" clId="{CBCFAF18-9416-A44C-9C03-0204B7E9EB31}" dt="2023-12-03T14:05:59.688" v="1817" actId="2696"/>
        <pc:sldMkLst>
          <pc:docMk/>
          <pc:sldMk cId="2396791817" sldId="288"/>
        </pc:sldMkLst>
      </pc:sldChg>
      <pc:sldChg chg="del">
        <pc:chgData name="Steven Kerr" userId="7b4860a6-334d-46e6-b6e3-049a3db83457" providerId="ADAL" clId="{CBCFAF18-9416-A44C-9C03-0204B7E9EB31}" dt="2023-12-03T14:05:53.455" v="1816" actId="2696"/>
        <pc:sldMkLst>
          <pc:docMk/>
          <pc:sldMk cId="4068398428" sldId="289"/>
        </pc:sldMkLst>
      </pc:sldChg>
      <pc:sldChg chg="addSp delSp modSp mod ord addCm modCm">
        <pc:chgData name="Steven Kerr" userId="7b4860a6-334d-46e6-b6e3-049a3db83457" providerId="ADAL" clId="{CBCFAF18-9416-A44C-9C03-0204B7E9EB31}" dt="2023-12-03T22:56:35.214" v="3888" actId="1076"/>
        <pc:sldMkLst>
          <pc:docMk/>
          <pc:sldMk cId="2015707691" sldId="290"/>
        </pc:sldMkLst>
        <pc:spChg chg="del mod">
          <ac:chgData name="Steven Kerr" userId="7b4860a6-334d-46e6-b6e3-049a3db83457" providerId="ADAL" clId="{CBCFAF18-9416-A44C-9C03-0204B7E9EB31}" dt="2023-12-03T22:40:28.780" v="3748" actId="478"/>
          <ac:spMkLst>
            <pc:docMk/>
            <pc:sldMk cId="2015707691" sldId="290"/>
            <ac:spMk id="2" creationId="{7D04A195-B1CA-1B6F-2614-B85EEE08D349}"/>
          </ac:spMkLst>
        </pc:spChg>
        <pc:picChg chg="add del mod modCrop">
          <ac:chgData name="Steven Kerr" userId="7b4860a6-334d-46e6-b6e3-049a3db83457" providerId="ADAL" clId="{CBCFAF18-9416-A44C-9C03-0204B7E9EB31}" dt="2023-12-02T17:32:39.670" v="1205" actId="478"/>
          <ac:picMkLst>
            <pc:docMk/>
            <pc:sldMk cId="2015707691" sldId="290"/>
            <ac:picMk id="4" creationId="{0326964E-E5B2-EA7E-3C24-3D51D36614F0}"/>
          </ac:picMkLst>
        </pc:picChg>
        <pc:picChg chg="add mod">
          <ac:chgData name="Steven Kerr" userId="7b4860a6-334d-46e6-b6e3-049a3db83457" providerId="ADAL" clId="{CBCFAF18-9416-A44C-9C03-0204B7E9EB31}" dt="2023-12-03T22:56:35.214" v="3888" actId="1076"/>
          <ac:picMkLst>
            <pc:docMk/>
            <pc:sldMk cId="2015707691" sldId="290"/>
            <ac:picMk id="4" creationId="{3409FF0C-8616-BDD6-F466-B240F0846BAC}"/>
          </ac:picMkLst>
        </pc:picChg>
        <pc:picChg chg="add del mod">
          <ac:chgData name="Steven Kerr" userId="7b4860a6-334d-46e6-b6e3-049a3db83457" providerId="ADAL" clId="{CBCFAF18-9416-A44C-9C03-0204B7E9EB31}" dt="2023-11-24T11:22:12.586" v="8" actId="478"/>
          <ac:picMkLst>
            <pc:docMk/>
            <pc:sldMk cId="2015707691" sldId="290"/>
            <ac:picMk id="4" creationId="{F2A0455C-72E7-CB4F-5D22-07FF4DE6E059}"/>
          </ac:picMkLst>
        </pc:picChg>
        <pc:picChg chg="add del mod">
          <ac:chgData name="Steven Kerr" userId="7b4860a6-334d-46e6-b6e3-049a3db83457" providerId="ADAL" clId="{CBCFAF18-9416-A44C-9C03-0204B7E9EB31}" dt="2023-12-02T17:32:40.179" v="1206" actId="478"/>
          <ac:picMkLst>
            <pc:docMk/>
            <pc:sldMk cId="2015707691" sldId="290"/>
            <ac:picMk id="6" creationId="{6595D59D-EEE4-F9E3-BECB-B440D00089BE}"/>
          </ac:picMkLst>
        </pc:picChg>
        <pc:picChg chg="add del mod">
          <ac:chgData name="Steven Kerr" userId="7b4860a6-334d-46e6-b6e3-049a3db83457" providerId="ADAL" clId="{CBCFAF18-9416-A44C-9C03-0204B7E9EB31}" dt="2023-12-03T22:50:45.309" v="3796" actId="478"/>
          <ac:picMkLst>
            <pc:docMk/>
            <pc:sldMk cId="2015707691" sldId="290"/>
            <ac:picMk id="8" creationId="{B9EF11BA-075B-6EB2-000F-7E12FF9C9211}"/>
          </ac:picMkLst>
        </pc:picChg>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3T22:54:49.543" v="3884"/>
              <pc2:cmMkLst xmlns:pc2="http://schemas.microsoft.com/office/powerpoint/2019/9/main/command">
                <pc:docMk/>
                <pc:sldMk cId="2015707691" sldId="290"/>
                <pc2:cmMk id="{2BF8C87B-D541-AB46-8B69-5DB3CC582649}"/>
              </pc2:cmMkLst>
            </pc226:cmChg>
          </p:ext>
        </pc:extLst>
      </pc:sldChg>
      <pc:sldChg chg="del">
        <pc:chgData name="Steven Kerr" userId="7b4860a6-334d-46e6-b6e3-049a3db83457" providerId="ADAL" clId="{CBCFAF18-9416-A44C-9C03-0204B7E9EB31}" dt="2023-11-24T12:20:07.303" v="28" actId="2696"/>
        <pc:sldMkLst>
          <pc:docMk/>
          <pc:sldMk cId="874055749" sldId="292"/>
        </pc:sldMkLst>
      </pc:sldChg>
      <pc:sldChg chg="addSp delSp modSp del mod">
        <pc:chgData name="Steven Kerr" userId="7b4860a6-334d-46e6-b6e3-049a3db83457" providerId="ADAL" clId="{CBCFAF18-9416-A44C-9C03-0204B7E9EB31}" dt="2023-12-03T22:41:09.412" v="3750" actId="2696"/>
        <pc:sldMkLst>
          <pc:docMk/>
          <pc:sldMk cId="3886596091" sldId="293"/>
        </pc:sldMkLst>
        <pc:spChg chg="mod">
          <ac:chgData name="Steven Kerr" userId="7b4860a6-334d-46e6-b6e3-049a3db83457" providerId="ADAL" clId="{CBCFAF18-9416-A44C-9C03-0204B7E9EB31}" dt="2023-11-24T12:23:38.176" v="618" actId="1076"/>
          <ac:spMkLst>
            <pc:docMk/>
            <pc:sldMk cId="3886596091" sldId="293"/>
            <ac:spMk id="4" creationId="{D4ADA3EA-B1AD-1E9F-15AF-A6E70449185C}"/>
          </ac:spMkLst>
        </pc:spChg>
        <pc:picChg chg="add del mod">
          <ac:chgData name="Steven Kerr" userId="7b4860a6-334d-46e6-b6e3-049a3db83457" providerId="ADAL" clId="{CBCFAF18-9416-A44C-9C03-0204B7E9EB31}" dt="2023-12-02T15:17:46.531" v="677" actId="478"/>
          <ac:picMkLst>
            <pc:docMk/>
            <pc:sldMk cId="3886596091" sldId="293"/>
            <ac:picMk id="2" creationId="{75A896D3-0E73-3098-D236-A20A273A97C2}"/>
          </ac:picMkLst>
        </pc:picChg>
      </pc:sldChg>
      <pc:sldChg chg="del">
        <pc:chgData name="Steven Kerr" userId="7b4860a6-334d-46e6-b6e3-049a3db83457" providerId="ADAL" clId="{CBCFAF18-9416-A44C-9C03-0204B7E9EB31}" dt="2023-12-03T14:06:02.622" v="1819" actId="2696"/>
        <pc:sldMkLst>
          <pc:docMk/>
          <pc:sldMk cId="2135248361" sldId="294"/>
        </pc:sldMkLst>
      </pc:sldChg>
      <pc:sldChg chg="addSp delSp modSp mod modShow">
        <pc:chgData name="Steven Kerr" userId="7b4860a6-334d-46e6-b6e3-049a3db83457" providerId="ADAL" clId="{CBCFAF18-9416-A44C-9C03-0204B7E9EB31}" dt="2023-12-03T18:26:11.052" v="2899" actId="20577"/>
        <pc:sldMkLst>
          <pc:docMk/>
          <pc:sldMk cId="1165655740" sldId="295"/>
        </pc:sldMkLst>
        <pc:spChg chg="mod">
          <ac:chgData name="Steven Kerr" userId="7b4860a6-334d-46e6-b6e3-049a3db83457" providerId="ADAL" clId="{CBCFAF18-9416-A44C-9C03-0204B7E9EB31}" dt="2023-12-03T13:42:06.707" v="1753"/>
          <ac:spMkLst>
            <pc:docMk/>
            <pc:sldMk cId="1165655740" sldId="295"/>
            <ac:spMk id="139" creationId="{00000000-0000-0000-0000-000000000000}"/>
          </ac:spMkLst>
        </pc:spChg>
        <pc:spChg chg="mod">
          <ac:chgData name="Steven Kerr" userId="7b4860a6-334d-46e6-b6e3-049a3db83457" providerId="ADAL" clId="{CBCFAF18-9416-A44C-9C03-0204B7E9EB31}" dt="2023-12-03T18:26:11.052" v="2899" actId="20577"/>
          <ac:spMkLst>
            <pc:docMk/>
            <pc:sldMk cId="1165655740" sldId="295"/>
            <ac:spMk id="141" creationId="{00000000-0000-0000-0000-000000000000}"/>
          </ac:spMkLst>
        </pc:spChg>
        <pc:picChg chg="add mod">
          <ac:chgData name="Steven Kerr" userId="7b4860a6-334d-46e6-b6e3-049a3db83457" providerId="ADAL" clId="{CBCFAF18-9416-A44C-9C03-0204B7E9EB31}" dt="2023-12-03T13:43:20.925" v="1766" actId="1076"/>
          <ac:picMkLst>
            <pc:docMk/>
            <pc:sldMk cId="1165655740" sldId="295"/>
            <ac:picMk id="3" creationId="{FAC5F3E2-D0E5-E56B-B3A4-4ED7C99FA08F}"/>
          </ac:picMkLst>
        </pc:picChg>
        <pc:picChg chg="add mod">
          <ac:chgData name="Steven Kerr" userId="7b4860a6-334d-46e6-b6e3-049a3db83457" providerId="ADAL" clId="{CBCFAF18-9416-A44C-9C03-0204B7E9EB31}" dt="2023-12-03T13:40:08.260" v="1750" actId="1076"/>
          <ac:picMkLst>
            <pc:docMk/>
            <pc:sldMk cId="1165655740" sldId="295"/>
            <ac:picMk id="5" creationId="{B9AD37C3-5673-5E5B-E172-42AFFF4EAEBD}"/>
          </ac:picMkLst>
        </pc:picChg>
        <pc:picChg chg="add mod">
          <ac:chgData name="Steven Kerr" userId="7b4860a6-334d-46e6-b6e3-049a3db83457" providerId="ADAL" clId="{CBCFAF18-9416-A44C-9C03-0204B7E9EB31}" dt="2023-12-03T13:39:35.762" v="1739" actId="1076"/>
          <ac:picMkLst>
            <pc:docMk/>
            <pc:sldMk cId="1165655740" sldId="295"/>
            <ac:picMk id="7" creationId="{F5854CB5-D842-7851-5F2F-DDFC16AD4A88}"/>
          </ac:picMkLst>
        </pc:picChg>
        <pc:picChg chg="add del mod">
          <ac:chgData name="Steven Kerr" userId="7b4860a6-334d-46e6-b6e3-049a3db83457" providerId="ADAL" clId="{CBCFAF18-9416-A44C-9C03-0204B7E9EB31}" dt="2023-12-03T13:36:43.681" v="1709" actId="478"/>
          <ac:picMkLst>
            <pc:docMk/>
            <pc:sldMk cId="1165655740" sldId="295"/>
            <ac:picMk id="9" creationId="{2A313A62-1FBE-3D2D-6C4C-2C757CA913D2}"/>
          </ac:picMkLst>
        </pc:picChg>
        <pc:picChg chg="add del mod">
          <ac:chgData name="Steven Kerr" userId="7b4860a6-334d-46e6-b6e3-049a3db83457" providerId="ADAL" clId="{CBCFAF18-9416-A44C-9C03-0204B7E9EB31}" dt="2023-12-03T13:37:24.201" v="1715" actId="478"/>
          <ac:picMkLst>
            <pc:docMk/>
            <pc:sldMk cId="1165655740" sldId="295"/>
            <ac:picMk id="11" creationId="{662046AC-379F-A778-3508-9F7B5D91D804}"/>
          </ac:picMkLst>
        </pc:picChg>
        <pc:picChg chg="add mod">
          <ac:chgData name="Steven Kerr" userId="7b4860a6-334d-46e6-b6e3-049a3db83457" providerId="ADAL" clId="{CBCFAF18-9416-A44C-9C03-0204B7E9EB31}" dt="2023-12-03T13:41:11.044" v="1751" actId="1076"/>
          <ac:picMkLst>
            <pc:docMk/>
            <pc:sldMk cId="1165655740" sldId="295"/>
            <ac:picMk id="13" creationId="{BB91B544-096E-0191-5C01-4AB249707B8C}"/>
          </ac:picMkLst>
        </pc:picChg>
        <pc:picChg chg="add mod">
          <ac:chgData name="Steven Kerr" userId="7b4860a6-334d-46e6-b6e3-049a3db83457" providerId="ADAL" clId="{CBCFAF18-9416-A44C-9C03-0204B7E9EB31}" dt="2023-12-03T13:38:06.412" v="1726" actId="1076"/>
          <ac:picMkLst>
            <pc:docMk/>
            <pc:sldMk cId="1165655740" sldId="295"/>
            <ac:picMk id="15" creationId="{5B705334-CE21-680F-4184-B2B9CE92237C}"/>
          </ac:picMkLst>
        </pc:picChg>
        <pc:picChg chg="add mod">
          <ac:chgData name="Steven Kerr" userId="7b4860a6-334d-46e6-b6e3-049a3db83457" providerId="ADAL" clId="{CBCFAF18-9416-A44C-9C03-0204B7E9EB31}" dt="2023-12-03T13:39:55.595" v="1747" actId="1076"/>
          <ac:picMkLst>
            <pc:docMk/>
            <pc:sldMk cId="1165655740" sldId="295"/>
            <ac:picMk id="17" creationId="{2F7F0E6F-2B6A-56D3-B85F-FABF02BA7AB3}"/>
          </ac:picMkLst>
        </pc:picChg>
        <pc:picChg chg="add mod">
          <ac:chgData name="Steven Kerr" userId="7b4860a6-334d-46e6-b6e3-049a3db83457" providerId="ADAL" clId="{CBCFAF18-9416-A44C-9C03-0204B7E9EB31}" dt="2023-12-03T13:40:06.144" v="1749" actId="1076"/>
          <ac:picMkLst>
            <pc:docMk/>
            <pc:sldMk cId="1165655740" sldId="295"/>
            <ac:picMk id="19" creationId="{70019EDE-A847-23E7-8CFC-B34685B383C4}"/>
          </ac:picMkLst>
        </pc:picChg>
        <pc:picChg chg="add mod">
          <ac:chgData name="Steven Kerr" userId="7b4860a6-334d-46e6-b6e3-049a3db83457" providerId="ADAL" clId="{CBCFAF18-9416-A44C-9C03-0204B7E9EB31}" dt="2023-12-03T13:43:24.241" v="1767" actId="1076"/>
          <ac:picMkLst>
            <pc:docMk/>
            <pc:sldMk cId="1165655740" sldId="295"/>
            <ac:picMk id="21" creationId="{11AC2665-6D22-A196-D163-C104E15A92F7}"/>
          </ac:picMkLst>
        </pc:picChg>
      </pc:sldChg>
      <pc:sldChg chg="addSp delSp modSp new del mod">
        <pc:chgData name="Steven Kerr" userId="7b4860a6-334d-46e6-b6e3-049a3db83457" providerId="ADAL" clId="{CBCFAF18-9416-A44C-9C03-0204B7E9EB31}" dt="2023-11-24T12:19:06.209" v="17" actId="2696"/>
        <pc:sldMkLst>
          <pc:docMk/>
          <pc:sldMk cId="3284185139" sldId="295"/>
        </pc:sldMkLst>
        <pc:picChg chg="add del mod">
          <ac:chgData name="Steven Kerr" userId="7b4860a6-334d-46e6-b6e3-049a3db83457" providerId="ADAL" clId="{CBCFAF18-9416-A44C-9C03-0204B7E9EB31}" dt="2023-11-24T12:19:03.833" v="16" actId="478"/>
          <ac:picMkLst>
            <pc:docMk/>
            <pc:sldMk cId="3284185139" sldId="295"/>
            <ac:picMk id="5" creationId="{2413A39F-60D3-6C22-8D59-388EFCC06E09}"/>
          </ac:picMkLst>
        </pc:picChg>
      </pc:sldChg>
      <pc:sldChg chg="addSp delSp modSp new del mod">
        <pc:chgData name="Steven Kerr" userId="7b4860a6-334d-46e6-b6e3-049a3db83457" providerId="ADAL" clId="{CBCFAF18-9416-A44C-9C03-0204B7E9EB31}" dt="2023-11-24T12:20:01.877" v="25" actId="2696"/>
        <pc:sldMkLst>
          <pc:docMk/>
          <pc:sldMk cId="3143000609" sldId="296"/>
        </pc:sldMkLst>
        <pc:picChg chg="add del mod">
          <ac:chgData name="Steven Kerr" userId="7b4860a6-334d-46e6-b6e3-049a3db83457" providerId="ADAL" clId="{CBCFAF18-9416-A44C-9C03-0204B7E9EB31}" dt="2023-11-24T12:19:59.808" v="24" actId="478"/>
          <ac:picMkLst>
            <pc:docMk/>
            <pc:sldMk cId="3143000609" sldId="296"/>
            <ac:picMk id="5" creationId="{40A97BA2-A548-24AB-90DA-9B0AAF66EB71}"/>
          </ac:picMkLst>
        </pc:picChg>
      </pc:sldChg>
      <pc:sldChg chg="modSp mod">
        <pc:chgData name="Steven Kerr" userId="7b4860a6-334d-46e6-b6e3-049a3db83457" providerId="ADAL" clId="{CBCFAF18-9416-A44C-9C03-0204B7E9EB31}" dt="2023-12-03T13:23:30.110" v="1655" actId="1076"/>
        <pc:sldMkLst>
          <pc:docMk/>
          <pc:sldMk cId="3758255707" sldId="296"/>
        </pc:sldMkLst>
        <pc:picChg chg="mod modCrop">
          <ac:chgData name="Steven Kerr" userId="7b4860a6-334d-46e6-b6e3-049a3db83457" providerId="ADAL" clId="{CBCFAF18-9416-A44C-9C03-0204B7E9EB31}" dt="2023-12-03T13:23:30.110" v="1655" actId="1076"/>
          <ac:picMkLst>
            <pc:docMk/>
            <pc:sldMk cId="3758255707" sldId="296"/>
            <ac:picMk id="7" creationId="{1A21B683-B8BC-F734-05FD-2DDA40D5B2DD}"/>
          </ac:picMkLst>
        </pc:picChg>
        <pc:picChg chg="mod">
          <ac:chgData name="Steven Kerr" userId="7b4860a6-334d-46e6-b6e3-049a3db83457" providerId="ADAL" clId="{CBCFAF18-9416-A44C-9C03-0204B7E9EB31}" dt="2023-12-02T17:26:06.853" v="1185" actId="1076"/>
          <ac:picMkLst>
            <pc:docMk/>
            <pc:sldMk cId="3758255707" sldId="296"/>
            <ac:picMk id="9" creationId="{BFEB1A5F-5D66-4CDB-20A3-806EE07DB3B9}"/>
          </ac:picMkLst>
        </pc:picChg>
      </pc:sldChg>
      <pc:sldChg chg="addSp modSp new del mod">
        <pc:chgData name="Steven Kerr" userId="7b4860a6-334d-46e6-b6e3-049a3db83457" providerId="ADAL" clId="{CBCFAF18-9416-A44C-9C03-0204B7E9EB31}" dt="2023-11-24T12:19:45.602" v="21" actId="2696"/>
        <pc:sldMkLst>
          <pc:docMk/>
          <pc:sldMk cId="1595882152" sldId="297"/>
        </pc:sldMkLst>
        <pc:picChg chg="add mod">
          <ac:chgData name="Steven Kerr" userId="7b4860a6-334d-46e6-b6e3-049a3db83457" providerId="ADAL" clId="{CBCFAF18-9416-A44C-9C03-0204B7E9EB31}" dt="2023-11-24T12:19:15.705" v="20" actId="1076"/>
          <ac:picMkLst>
            <pc:docMk/>
            <pc:sldMk cId="1595882152" sldId="297"/>
            <ac:picMk id="5" creationId="{B5F58425-148A-9E84-1015-75C408CEB08E}"/>
          </ac:picMkLst>
        </pc:picChg>
      </pc:sldChg>
      <pc:sldChg chg="modSp mod addCm modCm">
        <pc:chgData name="Steven Kerr" userId="7b4860a6-334d-46e6-b6e3-049a3db83457" providerId="ADAL" clId="{CBCFAF18-9416-A44C-9C03-0204B7E9EB31}" dt="2023-12-04T13:30:42.026" v="4837" actId="1076"/>
        <pc:sldMkLst>
          <pc:docMk/>
          <pc:sldMk cId="2418042375" sldId="297"/>
        </pc:sldMkLst>
        <pc:picChg chg="mod">
          <ac:chgData name="Steven Kerr" userId="7b4860a6-334d-46e6-b6e3-049a3db83457" providerId="ADAL" clId="{CBCFAF18-9416-A44C-9C03-0204B7E9EB31}" dt="2023-12-04T13:30:42.026" v="4837" actId="1076"/>
          <ac:picMkLst>
            <pc:docMk/>
            <pc:sldMk cId="2418042375" sldId="297"/>
            <ac:picMk id="19" creationId="{9B980630-4ECE-90E1-E72C-CB36D9BA3CF6}"/>
          </ac:picMkLst>
        </pc:picChg>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3T18:26:38.496" v="2900"/>
              <pc2:cmMkLst xmlns:pc2="http://schemas.microsoft.com/office/powerpoint/2019/9/main/command">
                <pc:docMk/>
                <pc:sldMk cId="2418042375" sldId="297"/>
                <pc2:cmMk id="{BDC14A8E-5F4B-CB46-A4C6-33D1D067C297}"/>
              </pc2:cmMkLst>
            </pc226:cmChg>
          </p:ext>
        </pc:extLst>
      </pc:sldChg>
      <pc:sldChg chg="addSp delSp modSp add mod modCm modNotesTx">
        <pc:chgData name="Steven Kerr" userId="7b4860a6-334d-46e6-b6e3-049a3db83457" providerId="ADAL" clId="{CBCFAF18-9416-A44C-9C03-0204B7E9EB31}" dt="2023-12-04T13:10:56.236" v="4216" actId="1076"/>
        <pc:sldMkLst>
          <pc:docMk/>
          <pc:sldMk cId="2271474576" sldId="298"/>
        </pc:sldMkLst>
        <pc:spChg chg="mod">
          <ac:chgData name="Steven Kerr" userId="7b4860a6-334d-46e6-b6e3-049a3db83457" providerId="ADAL" clId="{CBCFAF18-9416-A44C-9C03-0204B7E9EB31}" dt="2023-12-04T13:10:56.236" v="4216" actId="1076"/>
          <ac:spMkLst>
            <pc:docMk/>
            <pc:sldMk cId="2271474576" sldId="298"/>
            <ac:spMk id="2" creationId="{CC33DFF9-39C9-D36A-8C1C-594B5C0FC9E6}"/>
          </ac:spMkLst>
        </pc:spChg>
        <pc:spChg chg="del">
          <ac:chgData name="Steven Kerr" userId="7b4860a6-334d-46e6-b6e3-049a3db83457" providerId="ADAL" clId="{CBCFAF18-9416-A44C-9C03-0204B7E9EB31}" dt="2023-12-02T12:03:30.240" v="624" actId="478"/>
          <ac:spMkLst>
            <pc:docMk/>
            <pc:sldMk cId="2271474576" sldId="298"/>
            <ac:spMk id="3" creationId="{04671EBA-13C1-0AE1-A8BD-AC52D455FEAB}"/>
          </ac:spMkLst>
        </pc:spChg>
        <pc:spChg chg="mod">
          <ac:chgData name="Steven Kerr" userId="7b4860a6-334d-46e6-b6e3-049a3db83457" providerId="ADAL" clId="{CBCFAF18-9416-A44C-9C03-0204B7E9EB31}" dt="2023-12-04T13:10:53.884" v="4215" actId="1076"/>
          <ac:spMkLst>
            <pc:docMk/>
            <pc:sldMk cId="2271474576" sldId="298"/>
            <ac:spMk id="141" creationId="{00000000-0000-0000-0000-000000000000}"/>
          </ac:spMkLst>
        </pc:spChg>
        <pc:picChg chg="add del mod">
          <ac:chgData name="Steven Kerr" userId="7b4860a6-334d-46e6-b6e3-049a3db83457" providerId="ADAL" clId="{CBCFAF18-9416-A44C-9C03-0204B7E9EB31}" dt="2023-12-04T10:27:24.164" v="3924" actId="478"/>
          <ac:picMkLst>
            <pc:docMk/>
            <pc:sldMk cId="2271474576" sldId="298"/>
            <ac:picMk id="3" creationId="{491EBF46-55C9-6F93-3BD0-16D6870C04CE}"/>
          </ac:picMkLst>
        </pc:picChg>
        <pc:picChg chg="add del mod">
          <ac:chgData name="Steven Kerr" userId="7b4860a6-334d-46e6-b6e3-049a3db83457" providerId="ADAL" clId="{CBCFAF18-9416-A44C-9C03-0204B7E9EB31}" dt="2023-12-04T10:27:35.832" v="3932" actId="478"/>
          <ac:picMkLst>
            <pc:docMk/>
            <pc:sldMk cId="2271474576" sldId="298"/>
            <ac:picMk id="5" creationId="{7B5246A1-F870-4F69-86F8-56D31DE2E2F0}"/>
          </ac:picMkLst>
        </pc:picChg>
        <pc:picChg chg="add del mod">
          <ac:chgData name="Steven Kerr" userId="7b4860a6-334d-46e6-b6e3-049a3db83457" providerId="ADAL" clId="{CBCFAF18-9416-A44C-9C03-0204B7E9EB31}" dt="2023-12-04T10:29:27.684" v="3938" actId="478"/>
          <ac:picMkLst>
            <pc:docMk/>
            <pc:sldMk cId="2271474576" sldId="298"/>
            <ac:picMk id="7" creationId="{150DAC52-7A6B-50A7-B37D-773663C7E882}"/>
          </ac:picMkLst>
        </pc:picChg>
        <pc:picChg chg="add del mod">
          <ac:chgData name="Steven Kerr" userId="7b4860a6-334d-46e6-b6e3-049a3db83457" providerId="ADAL" clId="{CBCFAF18-9416-A44C-9C03-0204B7E9EB31}" dt="2023-12-04T10:31:15.804" v="3948" actId="478"/>
          <ac:picMkLst>
            <pc:docMk/>
            <pc:sldMk cId="2271474576" sldId="298"/>
            <ac:picMk id="9" creationId="{B5DCD8CD-CA36-9F66-EF7D-BC93F9DCB9F8}"/>
          </ac:picMkLst>
        </pc:picChg>
        <pc:picChg chg="add mod">
          <ac:chgData name="Steven Kerr" userId="7b4860a6-334d-46e6-b6e3-049a3db83457" providerId="ADAL" clId="{CBCFAF18-9416-A44C-9C03-0204B7E9EB31}" dt="2023-12-04T10:31:44.030" v="3956" actId="1076"/>
          <ac:picMkLst>
            <pc:docMk/>
            <pc:sldMk cId="2271474576" sldId="298"/>
            <ac:picMk id="11" creationId="{7105CD0C-A242-6EA3-5B28-87C2AFF8891E}"/>
          </ac:picMkLst>
        </pc:pic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4T10:27:24.205" v="3925" actId="2056"/>
              <pc2:cmMkLst xmlns:pc2="http://schemas.microsoft.com/office/powerpoint/2019/9/main/command">
                <pc:docMk/>
                <pc:sldMk cId="2271474576" sldId="298"/>
                <pc2:cmMk id="{B942EBCC-E3AD-494B-8C26-1162E728E5E8}"/>
              </pc2:cmMkLst>
            </pc226:cmChg>
          </p:ext>
        </pc:extLst>
      </pc:sldChg>
      <pc:sldChg chg="del addCm modCm">
        <pc:chgData name="Steven Kerr" userId="7b4860a6-334d-46e6-b6e3-049a3db83457" providerId="ADAL" clId="{CBCFAF18-9416-A44C-9C03-0204B7E9EB31}" dt="2023-12-03T14:21:50.562" v="2057" actId="2696"/>
        <pc:sldMkLst>
          <pc:docMk/>
          <pc:sldMk cId="386652097" sldId="299"/>
        </pc:sldMkLst>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3T13:25:47.312" v="1656" actId="2056"/>
              <pc2:cmMkLst xmlns:pc2="http://schemas.microsoft.com/office/powerpoint/2019/9/main/command">
                <pc:docMk/>
                <pc:sldMk cId="386652097" sldId="299"/>
                <pc2:cmMk id="{96BE116F-B340-3045-8BF6-C42F5EA35CE7}"/>
              </pc2:cmMkLst>
            </pc226:cmChg>
          </p:ext>
        </pc:extLst>
      </pc:sldChg>
      <pc:sldChg chg="addSp delSp modSp mod modCm">
        <pc:chgData name="Steven Kerr" userId="7b4860a6-334d-46e6-b6e3-049a3db83457" providerId="ADAL" clId="{CBCFAF18-9416-A44C-9C03-0204B7E9EB31}" dt="2023-12-04T13:52:39.982" v="4923" actId="1076"/>
        <pc:sldMkLst>
          <pc:docMk/>
          <pc:sldMk cId="1040823074" sldId="300"/>
        </pc:sldMkLst>
        <pc:spChg chg="mod">
          <ac:chgData name="Steven Kerr" userId="7b4860a6-334d-46e6-b6e3-049a3db83457" providerId="ADAL" clId="{CBCFAF18-9416-A44C-9C03-0204B7E9EB31}" dt="2023-12-04T13:51:39.115" v="4919" actId="404"/>
          <ac:spMkLst>
            <pc:docMk/>
            <pc:sldMk cId="1040823074" sldId="300"/>
            <ac:spMk id="5" creationId="{054D9EA6-DE6B-E3D6-1435-5340CDF77E8B}"/>
          </ac:spMkLst>
        </pc:spChg>
        <pc:spChg chg="add mod">
          <ac:chgData name="Steven Kerr" userId="7b4860a6-334d-46e6-b6e3-049a3db83457" providerId="ADAL" clId="{CBCFAF18-9416-A44C-9C03-0204B7E9EB31}" dt="2023-12-04T13:52:39.982" v="4923" actId="1076"/>
          <ac:spMkLst>
            <pc:docMk/>
            <pc:sldMk cId="1040823074" sldId="300"/>
            <ac:spMk id="6" creationId="{11140EC2-4A5F-FA87-8AE6-F7D2C0505456}"/>
          </ac:spMkLst>
        </pc:spChg>
        <pc:spChg chg="add mod">
          <ac:chgData name="Steven Kerr" userId="7b4860a6-334d-46e6-b6e3-049a3db83457" providerId="ADAL" clId="{CBCFAF18-9416-A44C-9C03-0204B7E9EB31}" dt="2023-12-04T13:52:39.982" v="4923" actId="1076"/>
          <ac:spMkLst>
            <pc:docMk/>
            <pc:sldMk cId="1040823074" sldId="300"/>
            <ac:spMk id="7" creationId="{576E68A4-3652-BFE8-AF4A-6BC84017155A}"/>
          </ac:spMkLst>
        </pc:spChg>
        <pc:spChg chg="add mod">
          <ac:chgData name="Steven Kerr" userId="7b4860a6-334d-46e6-b6e3-049a3db83457" providerId="ADAL" clId="{CBCFAF18-9416-A44C-9C03-0204B7E9EB31}" dt="2023-12-04T13:52:39.982" v="4923" actId="1076"/>
          <ac:spMkLst>
            <pc:docMk/>
            <pc:sldMk cId="1040823074" sldId="300"/>
            <ac:spMk id="8" creationId="{D469163C-6694-D7BD-CDA5-01782A5A27C0}"/>
          </ac:spMkLst>
        </pc:spChg>
        <pc:spChg chg="add mod">
          <ac:chgData name="Steven Kerr" userId="7b4860a6-334d-46e6-b6e3-049a3db83457" providerId="ADAL" clId="{CBCFAF18-9416-A44C-9C03-0204B7E9EB31}" dt="2023-12-04T13:52:39.982" v="4923" actId="1076"/>
          <ac:spMkLst>
            <pc:docMk/>
            <pc:sldMk cId="1040823074" sldId="300"/>
            <ac:spMk id="9" creationId="{C020D147-F10F-158A-63ED-A14FA4A90C4E}"/>
          </ac:spMkLst>
        </pc:spChg>
        <pc:spChg chg="add mod">
          <ac:chgData name="Steven Kerr" userId="7b4860a6-334d-46e6-b6e3-049a3db83457" providerId="ADAL" clId="{CBCFAF18-9416-A44C-9C03-0204B7E9EB31}" dt="2023-12-04T13:52:39.982" v="4923" actId="1076"/>
          <ac:spMkLst>
            <pc:docMk/>
            <pc:sldMk cId="1040823074" sldId="300"/>
            <ac:spMk id="10" creationId="{47C8A891-C4E6-88DB-3E38-1E366EA2DD7C}"/>
          </ac:spMkLst>
        </pc:spChg>
        <pc:spChg chg="add mod">
          <ac:chgData name="Steven Kerr" userId="7b4860a6-334d-46e6-b6e3-049a3db83457" providerId="ADAL" clId="{CBCFAF18-9416-A44C-9C03-0204B7E9EB31}" dt="2023-12-04T13:52:39.982" v="4923" actId="1076"/>
          <ac:spMkLst>
            <pc:docMk/>
            <pc:sldMk cId="1040823074" sldId="300"/>
            <ac:spMk id="11" creationId="{4CF7AE5C-CD80-AEF4-50BE-210B530D2DF3}"/>
          </ac:spMkLst>
        </pc:spChg>
        <pc:spChg chg="del">
          <ac:chgData name="Steven Kerr" userId="7b4860a6-334d-46e6-b6e3-049a3db83457" providerId="ADAL" clId="{CBCFAF18-9416-A44C-9C03-0204B7E9EB31}" dt="2023-12-04T13:43:37.943" v="4841" actId="478"/>
          <ac:spMkLst>
            <pc:docMk/>
            <pc:sldMk cId="1040823074" sldId="300"/>
            <ac:spMk id="19" creationId="{0143A7CA-6D4D-B7DC-2827-D10B87331759}"/>
          </ac:spMkLst>
        </pc:spChg>
        <pc:spChg chg="del mod">
          <ac:chgData name="Steven Kerr" userId="7b4860a6-334d-46e6-b6e3-049a3db83457" providerId="ADAL" clId="{CBCFAF18-9416-A44C-9C03-0204B7E9EB31}" dt="2023-12-04T13:51:41.965" v="4920" actId="478"/>
          <ac:spMkLst>
            <pc:docMk/>
            <pc:sldMk cId="1040823074" sldId="300"/>
            <ac:spMk id="22" creationId="{D2ABBC60-96EE-884C-7C8F-D967B5C8EE1B}"/>
          </ac:spMkLst>
        </pc:spChg>
        <pc:spChg chg="mod">
          <ac:chgData name="Steven Kerr" userId="7b4860a6-334d-46e6-b6e3-049a3db83457" providerId="ADAL" clId="{CBCFAF18-9416-A44C-9C03-0204B7E9EB31}" dt="2023-12-04T13:52:39.982" v="4923" actId="1076"/>
          <ac:spMkLst>
            <pc:docMk/>
            <pc:sldMk cId="1040823074" sldId="300"/>
            <ac:spMk id="23" creationId="{0C1AAC3B-5F6B-7B92-6BDB-A0632B6385E0}"/>
          </ac:spMkLst>
        </pc:spChg>
        <pc:spChg chg="mod">
          <ac:chgData name="Steven Kerr" userId="7b4860a6-334d-46e6-b6e3-049a3db83457" providerId="ADAL" clId="{CBCFAF18-9416-A44C-9C03-0204B7E9EB31}" dt="2023-12-04T13:52:39.982" v="4923" actId="1076"/>
          <ac:spMkLst>
            <pc:docMk/>
            <pc:sldMk cId="1040823074" sldId="300"/>
            <ac:spMk id="24" creationId="{FD55BA36-3783-5D9E-EA6A-333EA08E052A}"/>
          </ac:spMkLst>
        </pc:spChg>
        <pc:spChg chg="mod">
          <ac:chgData name="Steven Kerr" userId="7b4860a6-334d-46e6-b6e3-049a3db83457" providerId="ADAL" clId="{CBCFAF18-9416-A44C-9C03-0204B7E9EB31}" dt="2023-12-04T13:52:39.982" v="4923" actId="1076"/>
          <ac:spMkLst>
            <pc:docMk/>
            <pc:sldMk cId="1040823074" sldId="300"/>
            <ac:spMk id="25" creationId="{0CA2F09C-C964-FD10-4592-F3B155FF17E7}"/>
          </ac:spMkLst>
        </pc:spChg>
        <pc:spChg chg="mod">
          <ac:chgData name="Steven Kerr" userId="7b4860a6-334d-46e6-b6e3-049a3db83457" providerId="ADAL" clId="{CBCFAF18-9416-A44C-9C03-0204B7E9EB31}" dt="2023-12-04T13:52:39.982" v="4923" actId="1076"/>
          <ac:spMkLst>
            <pc:docMk/>
            <pc:sldMk cId="1040823074" sldId="300"/>
            <ac:spMk id="26" creationId="{5F4F67FA-27E2-574C-F707-B72C49CFD8AA}"/>
          </ac:spMkLst>
        </pc:spChg>
        <pc:spChg chg="mod">
          <ac:chgData name="Steven Kerr" userId="7b4860a6-334d-46e6-b6e3-049a3db83457" providerId="ADAL" clId="{CBCFAF18-9416-A44C-9C03-0204B7E9EB31}" dt="2023-12-04T13:52:39.982" v="4923" actId="1076"/>
          <ac:spMkLst>
            <pc:docMk/>
            <pc:sldMk cId="1040823074" sldId="300"/>
            <ac:spMk id="27" creationId="{85D45050-8B8A-6327-2C2A-91A3EE80E6B9}"/>
          </ac:spMkLst>
        </pc:spChg>
        <pc:picChg chg="mod">
          <ac:chgData name="Steven Kerr" userId="7b4860a6-334d-46e6-b6e3-049a3db83457" providerId="ADAL" clId="{CBCFAF18-9416-A44C-9C03-0204B7E9EB31}" dt="2023-12-04T13:52:39.982" v="4923" actId="1076"/>
          <ac:picMkLst>
            <pc:docMk/>
            <pc:sldMk cId="1040823074" sldId="300"/>
            <ac:picMk id="2" creationId="{2BC28705-D005-06FC-B956-F808AB8DFB82}"/>
          </ac:picMkLst>
        </pc:picChg>
        <pc:picChg chg="mod">
          <ac:chgData name="Steven Kerr" userId="7b4860a6-334d-46e6-b6e3-049a3db83457" providerId="ADAL" clId="{CBCFAF18-9416-A44C-9C03-0204B7E9EB31}" dt="2023-12-02T17:26:32.288" v="1191" actId="1076"/>
          <ac:picMkLst>
            <pc:docMk/>
            <pc:sldMk cId="1040823074" sldId="300"/>
            <ac:picMk id="3" creationId="{2C42DE8E-3D24-AA8F-7956-FD2837FAF7B0}"/>
          </ac:picMkLst>
        </pc:picChg>
        <pc:picChg chg="mod">
          <ac:chgData name="Steven Kerr" userId="7b4860a6-334d-46e6-b6e3-049a3db83457" providerId="ADAL" clId="{CBCFAF18-9416-A44C-9C03-0204B7E9EB31}" dt="2023-12-03T22:39:55.356" v="3746" actId="1076"/>
          <ac:picMkLst>
            <pc:docMk/>
            <pc:sldMk cId="1040823074" sldId="300"/>
            <ac:picMk id="4" creationId="{E26350E5-789F-7C69-A1B9-97B2054BCE29}"/>
          </ac:picMkLst>
        </pc:picChg>
        <pc:picChg chg="del">
          <ac:chgData name="Steven Kerr" userId="7b4860a6-334d-46e6-b6e3-049a3db83457" providerId="ADAL" clId="{CBCFAF18-9416-A44C-9C03-0204B7E9EB31}" dt="2023-12-04T13:43:36.320" v="4840" actId="478"/>
          <ac:picMkLst>
            <pc:docMk/>
            <pc:sldMk cId="1040823074" sldId="300"/>
            <ac:picMk id="21" creationId="{93356829-7C59-74AE-464A-C24375C12D03}"/>
          </ac:picMkLst>
        </pc:picChg>
        <pc:extLst>
          <p:ext xmlns:p="http://schemas.openxmlformats.org/presentationml/2006/main" uri="{D6D511B9-2390-475A-947B-AFAB55BFBCF1}">
            <pc226:cmChg xmlns:pc226="http://schemas.microsoft.com/office/powerpoint/2022/06/main/command" chg="">
              <pc226:chgData name="Steven Kerr" userId="7b4860a6-334d-46e6-b6e3-049a3db83457" providerId="ADAL" clId="{CBCFAF18-9416-A44C-9C03-0204B7E9EB31}" dt="2023-12-03T18:27:54.414" v="2901"/>
              <pc2:cmMkLst xmlns:pc2="http://schemas.microsoft.com/office/powerpoint/2019/9/main/command">
                <pc:docMk/>
                <pc:sldMk cId="1040823074" sldId="300"/>
                <pc2:cmMk id="{8C38034D-6279-8F43-B860-0074C836529F}"/>
              </pc2:cmMkLst>
              <pc226:cmRplyChg chg="add">
                <pc226:chgData name="Steven Kerr" userId="7b4860a6-334d-46e6-b6e3-049a3db83457" providerId="ADAL" clId="{CBCFAF18-9416-A44C-9C03-0204B7E9EB31}" dt="2023-12-03T18:27:54.414" v="2901"/>
                <pc2:cmRplyMkLst xmlns:pc2="http://schemas.microsoft.com/office/powerpoint/2019/9/main/command">
                  <pc:docMk/>
                  <pc:sldMk cId="1040823074" sldId="300"/>
                  <pc2:cmMk id="{8C38034D-6279-8F43-B860-0074C836529F}"/>
                  <pc2:cmRplyMk id="{819A48C7-0F66-7F44-9363-FE627A9CB4B5}"/>
                </pc2:cmRplyMkLst>
              </pc226:cmRplyChg>
            </pc226:cmChg>
          </p:ext>
        </pc:extLst>
      </pc:sldChg>
      <pc:sldChg chg="delSp add del mod">
        <pc:chgData name="Steven Kerr" userId="7b4860a6-334d-46e6-b6e3-049a3db83457" providerId="ADAL" clId="{CBCFAF18-9416-A44C-9C03-0204B7E9EB31}" dt="2023-12-03T22:40:52.645" v="3749" actId="2696"/>
        <pc:sldMkLst>
          <pc:docMk/>
          <pc:sldMk cId="316399026" sldId="301"/>
        </pc:sldMkLst>
        <pc:picChg chg="del">
          <ac:chgData name="Steven Kerr" userId="7b4860a6-334d-46e6-b6e3-049a3db83457" providerId="ADAL" clId="{CBCFAF18-9416-A44C-9C03-0204B7E9EB31}" dt="2023-12-02T12:04:53.558" v="652" actId="478"/>
          <ac:picMkLst>
            <pc:docMk/>
            <pc:sldMk cId="316399026" sldId="301"/>
            <ac:picMk id="3" creationId="{FE973944-05FB-9118-613C-B86DEB92945D}"/>
          </ac:picMkLst>
        </pc:picChg>
        <pc:picChg chg="del">
          <ac:chgData name="Steven Kerr" userId="7b4860a6-334d-46e6-b6e3-049a3db83457" providerId="ADAL" clId="{CBCFAF18-9416-A44C-9C03-0204B7E9EB31}" dt="2023-12-02T12:04:54.355" v="653" actId="478"/>
          <ac:picMkLst>
            <pc:docMk/>
            <pc:sldMk cId="316399026" sldId="301"/>
            <ac:picMk id="6" creationId="{E93E0862-9799-FBF9-5A95-8106900590C4}"/>
          </ac:picMkLst>
        </pc:picChg>
      </pc:sldChg>
      <pc:sldChg chg="add del">
        <pc:chgData name="Steven Kerr" userId="7b4860a6-334d-46e6-b6e3-049a3db83457" providerId="ADAL" clId="{CBCFAF18-9416-A44C-9C03-0204B7E9EB31}" dt="2023-12-02T15:17:53.325" v="678" actId="2696"/>
        <pc:sldMkLst>
          <pc:docMk/>
          <pc:sldMk cId="4274551981" sldId="302"/>
        </pc:sldMkLst>
      </pc:sldChg>
      <pc:sldChg chg="addSp delSp modSp del mod addCm">
        <pc:chgData name="Steven Kerr" userId="7b4860a6-334d-46e6-b6e3-049a3db83457" providerId="ADAL" clId="{CBCFAF18-9416-A44C-9C03-0204B7E9EB31}" dt="2023-12-03T15:02:07.218" v="2341" actId="2696"/>
        <pc:sldMkLst>
          <pc:docMk/>
          <pc:sldMk cId="2433181622" sldId="303"/>
        </pc:sldMkLst>
        <pc:spChg chg="add del mod">
          <ac:chgData name="Steven Kerr" userId="7b4860a6-334d-46e6-b6e3-049a3db83457" providerId="ADAL" clId="{CBCFAF18-9416-A44C-9C03-0204B7E9EB31}" dt="2023-12-03T14:13:00.864" v="1897" actId="478"/>
          <ac:spMkLst>
            <pc:docMk/>
            <pc:sldMk cId="2433181622" sldId="303"/>
            <ac:spMk id="2" creationId="{B29D3368-EA36-BF42-72EC-9F54F2C04401}"/>
          </ac:spMkLst>
        </pc:spChg>
        <pc:spChg chg="mod">
          <ac:chgData name="Steven Kerr" userId="7b4860a6-334d-46e6-b6e3-049a3db83457" providerId="ADAL" clId="{CBCFAF18-9416-A44C-9C03-0204B7E9EB31}" dt="2023-12-03T14:25:43.565" v="2117" actId="1076"/>
          <ac:spMkLst>
            <pc:docMk/>
            <pc:sldMk cId="2433181622" sldId="303"/>
            <ac:spMk id="3" creationId="{267A4F1D-50EE-EC7A-CBA1-2C7AFAFBF44D}"/>
          </ac:spMkLst>
        </pc:spChg>
        <pc:spChg chg="add mod">
          <ac:chgData name="Steven Kerr" userId="7b4860a6-334d-46e6-b6e3-049a3db83457" providerId="ADAL" clId="{CBCFAF18-9416-A44C-9C03-0204B7E9EB31}" dt="2023-12-03T14:14:01.706" v="1929" actId="20577"/>
          <ac:spMkLst>
            <pc:docMk/>
            <pc:sldMk cId="2433181622" sldId="303"/>
            <ac:spMk id="9" creationId="{517406D8-2CAF-6227-1E3C-AE50E8FB533C}"/>
          </ac:spMkLst>
        </pc:spChg>
        <pc:spChg chg="add del mod">
          <ac:chgData name="Steven Kerr" userId="7b4860a6-334d-46e6-b6e3-049a3db83457" providerId="ADAL" clId="{CBCFAF18-9416-A44C-9C03-0204B7E9EB31}" dt="2023-12-03T14:14:13.469" v="1935"/>
          <ac:spMkLst>
            <pc:docMk/>
            <pc:sldMk cId="2433181622" sldId="303"/>
            <ac:spMk id="10" creationId="{51C04470-B048-5ED6-1A75-442EBD4E0214}"/>
          </ac:spMkLst>
        </pc:spChg>
        <pc:picChg chg="mod">
          <ac:chgData name="Steven Kerr" userId="7b4860a6-334d-46e6-b6e3-049a3db83457" providerId="ADAL" clId="{CBCFAF18-9416-A44C-9C03-0204B7E9EB31}" dt="2023-12-03T14:13:57.369" v="1912" actId="1076"/>
          <ac:picMkLst>
            <pc:docMk/>
            <pc:sldMk cId="2433181622" sldId="303"/>
            <ac:picMk id="4" creationId="{FE2EE0F1-221B-EE3A-DAE2-1D7426CFA398}"/>
          </ac:picMkLst>
        </pc:picChg>
        <pc:picChg chg="mod">
          <ac:chgData name="Steven Kerr" userId="7b4860a6-334d-46e6-b6e3-049a3db83457" providerId="ADAL" clId="{CBCFAF18-9416-A44C-9C03-0204B7E9EB31}" dt="2023-12-03T14:13:57.369" v="1912" actId="1076"/>
          <ac:picMkLst>
            <pc:docMk/>
            <pc:sldMk cId="2433181622" sldId="303"/>
            <ac:picMk id="5" creationId="{5D28D097-9387-5A73-39A0-E53DDC376812}"/>
          </ac:picMkLst>
        </pc:picChg>
        <pc:picChg chg="mod">
          <ac:chgData name="Steven Kerr" userId="7b4860a6-334d-46e6-b6e3-049a3db83457" providerId="ADAL" clId="{CBCFAF18-9416-A44C-9C03-0204B7E9EB31}" dt="2023-12-03T14:25:57.598" v="2120" actId="1076"/>
          <ac:picMkLst>
            <pc:docMk/>
            <pc:sldMk cId="2433181622" sldId="303"/>
            <ac:picMk id="6" creationId="{66F9FD68-BE90-2E2A-3BB4-3EC40BEDA9E0}"/>
          </ac:picMkLst>
        </pc:picChg>
        <pc:picChg chg="mod">
          <ac:chgData name="Steven Kerr" userId="7b4860a6-334d-46e6-b6e3-049a3db83457" providerId="ADAL" clId="{CBCFAF18-9416-A44C-9C03-0204B7E9EB31}" dt="2023-12-03T14:13:57.369" v="1912" actId="1076"/>
          <ac:picMkLst>
            <pc:docMk/>
            <pc:sldMk cId="2433181622" sldId="303"/>
            <ac:picMk id="7" creationId="{982B7445-FD6D-E13A-4541-E30B185E96C6}"/>
          </ac:picMkLst>
        </pc:picChg>
        <pc:picChg chg="mod">
          <ac:chgData name="Steven Kerr" userId="7b4860a6-334d-46e6-b6e3-049a3db83457" providerId="ADAL" clId="{CBCFAF18-9416-A44C-9C03-0204B7E9EB31}" dt="2023-12-03T14:13:57.369" v="1912" actId="1076"/>
          <ac:picMkLst>
            <pc:docMk/>
            <pc:sldMk cId="2433181622" sldId="303"/>
            <ac:picMk id="8" creationId="{235DB3DE-A857-5B01-E840-CB08F734FC1D}"/>
          </ac:picMkLst>
        </pc:picChg>
        <pc:extLst>
          <p:ext xmlns:p="http://schemas.openxmlformats.org/presentationml/2006/main" uri="{D6D511B9-2390-475A-947B-AFAB55BFBCF1}">
            <pc226:cmChg xmlns:pc226="http://schemas.microsoft.com/office/powerpoint/2022/06/main/command" chg="add">
              <pc226:chgData name="Steven Kerr" userId="7b4860a6-334d-46e6-b6e3-049a3db83457" providerId="ADAL" clId="{CBCFAF18-9416-A44C-9C03-0204B7E9EB31}" dt="2023-12-03T14:14:33.215" v="1938"/>
              <pc2:cmMkLst xmlns:pc2="http://schemas.microsoft.com/office/powerpoint/2019/9/main/command">
                <pc:docMk/>
                <pc:sldMk cId="2433181622" sldId="303"/>
                <pc2:cmMk id="{FA0992D1-F749-F641-B1EF-20043558A412}"/>
              </pc2:cmMkLst>
            </pc226:cmChg>
          </p:ext>
        </pc:extLst>
      </pc:sldChg>
      <pc:sldChg chg="modSp mod">
        <pc:chgData name="Steven Kerr" userId="7b4860a6-334d-46e6-b6e3-049a3db83457" providerId="ADAL" clId="{CBCFAF18-9416-A44C-9C03-0204B7E9EB31}" dt="2023-12-02T17:16:13.461" v="711" actId="1076"/>
        <pc:sldMkLst>
          <pc:docMk/>
          <pc:sldMk cId="1260703092" sldId="304"/>
        </pc:sldMkLst>
        <pc:spChg chg="mod">
          <ac:chgData name="Steven Kerr" userId="7b4860a6-334d-46e6-b6e3-049a3db83457" providerId="ADAL" clId="{CBCFAF18-9416-A44C-9C03-0204B7E9EB31}" dt="2023-12-02T17:16:13.461" v="711" actId="1076"/>
          <ac:spMkLst>
            <pc:docMk/>
            <pc:sldMk cId="1260703092" sldId="304"/>
            <ac:spMk id="275" creationId="{00000000-0000-0000-0000-000000000000}"/>
          </ac:spMkLst>
        </pc:spChg>
      </pc:sldChg>
      <pc:sldChg chg="modSp add del mod">
        <pc:chgData name="Steven Kerr" userId="7b4860a6-334d-46e6-b6e3-049a3db83457" providerId="ADAL" clId="{CBCFAF18-9416-A44C-9C03-0204B7E9EB31}" dt="2023-12-03T13:43:06.673" v="1764" actId="2696"/>
        <pc:sldMkLst>
          <pc:docMk/>
          <pc:sldMk cId="1727436744" sldId="305"/>
        </pc:sldMkLst>
        <pc:spChg chg="mod">
          <ac:chgData name="Steven Kerr" userId="7b4860a6-334d-46e6-b6e3-049a3db83457" providerId="ADAL" clId="{CBCFAF18-9416-A44C-9C03-0204B7E9EB31}" dt="2023-12-02T17:27:35.953" v="1194" actId="1076"/>
          <ac:spMkLst>
            <pc:docMk/>
            <pc:sldMk cId="1727436744" sldId="305"/>
            <ac:spMk id="275" creationId="{00000000-0000-0000-0000-000000000000}"/>
          </ac:spMkLst>
        </pc:spChg>
      </pc:sldChg>
      <pc:sldChg chg="modSp mod">
        <pc:chgData name="Steven Kerr" userId="7b4860a6-334d-46e6-b6e3-049a3db83457" providerId="ADAL" clId="{CBCFAF18-9416-A44C-9C03-0204B7E9EB31}" dt="2023-12-02T17:32:00.215" v="1202" actId="1076"/>
        <pc:sldMkLst>
          <pc:docMk/>
          <pc:sldMk cId="1392827093" sldId="306"/>
        </pc:sldMkLst>
        <pc:spChg chg="mod">
          <ac:chgData name="Steven Kerr" userId="7b4860a6-334d-46e6-b6e3-049a3db83457" providerId="ADAL" clId="{CBCFAF18-9416-A44C-9C03-0204B7E9EB31}" dt="2023-12-02T17:32:00.215" v="1202" actId="1076"/>
          <ac:spMkLst>
            <pc:docMk/>
            <pc:sldMk cId="1392827093" sldId="306"/>
            <ac:spMk id="275" creationId="{00000000-0000-0000-0000-000000000000}"/>
          </ac:spMkLst>
        </pc:spChg>
      </pc:sldChg>
      <pc:sldChg chg="modSp mod addCm modCm">
        <pc:chgData name="Steven Kerr" userId="7b4860a6-334d-46e6-b6e3-049a3db83457" providerId="ADAL" clId="{CBCFAF18-9416-A44C-9C03-0204B7E9EB31}" dt="2023-12-02T17:34:31.564" v="1214" actId="2056"/>
        <pc:sldMkLst>
          <pc:docMk/>
          <pc:sldMk cId="3037527224" sldId="307"/>
        </pc:sldMkLst>
        <pc:picChg chg="mod">
          <ac:chgData name="Steven Kerr" userId="7b4860a6-334d-46e6-b6e3-049a3db83457" providerId="ADAL" clId="{CBCFAF18-9416-A44C-9C03-0204B7E9EB31}" dt="2023-12-02T17:27:52.519" v="1196" actId="1076"/>
          <ac:picMkLst>
            <pc:docMk/>
            <pc:sldMk cId="3037527224" sldId="307"/>
            <ac:picMk id="2" creationId="{D86E3ACB-A654-F03F-0E3F-E9B579A66BEF}"/>
          </ac:picMkLst>
        </pc:picChg>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2T17:34:31.564" v="1214" actId="2056"/>
              <pc2:cmMkLst xmlns:pc2="http://schemas.microsoft.com/office/powerpoint/2019/9/main/command">
                <pc:docMk/>
                <pc:sldMk cId="3037527224" sldId="307"/>
                <pc2:cmMk id="{269B61EB-5F74-A940-9721-5092AABACD2F}"/>
              </pc2:cmMkLst>
            </pc226:cmChg>
          </p:ext>
        </pc:extLst>
      </pc:sldChg>
      <pc:sldChg chg="addSp delSp modSp mod addCm modCm">
        <pc:chgData name="Steven Kerr" userId="7b4860a6-334d-46e6-b6e3-049a3db83457" providerId="ADAL" clId="{CBCFAF18-9416-A44C-9C03-0204B7E9EB31}" dt="2023-12-04T14:51:29.126" v="5513" actId="1076"/>
        <pc:sldMkLst>
          <pc:docMk/>
          <pc:sldMk cId="952074238" sldId="308"/>
        </pc:sldMkLst>
        <pc:spChg chg="mod">
          <ac:chgData name="Steven Kerr" userId="7b4860a6-334d-46e6-b6e3-049a3db83457" providerId="ADAL" clId="{CBCFAF18-9416-A44C-9C03-0204B7E9EB31}" dt="2023-12-04T13:58:33.045" v="4956" actId="20577"/>
          <ac:spMkLst>
            <pc:docMk/>
            <pc:sldMk cId="952074238" sldId="308"/>
            <ac:spMk id="8" creationId="{0E8C36C6-1D68-13B4-6DD0-EAE8C3288361}"/>
          </ac:spMkLst>
        </pc:spChg>
        <pc:picChg chg="add del mod">
          <ac:chgData name="Steven Kerr" userId="7b4860a6-334d-46e6-b6e3-049a3db83457" providerId="ADAL" clId="{CBCFAF18-9416-A44C-9C03-0204B7E9EB31}" dt="2023-12-04T14:45:40.981" v="5497" actId="478"/>
          <ac:picMkLst>
            <pc:docMk/>
            <pc:sldMk cId="952074238" sldId="308"/>
            <ac:picMk id="3" creationId="{043ACAD1-EA66-12D8-B899-C89948C565A2}"/>
          </ac:picMkLst>
        </pc:picChg>
        <pc:picChg chg="mod">
          <ac:chgData name="Steven Kerr" userId="7b4860a6-334d-46e6-b6e3-049a3db83457" providerId="ADAL" clId="{CBCFAF18-9416-A44C-9C03-0204B7E9EB31}" dt="2023-12-02T17:29:22.200" v="1199" actId="1076"/>
          <ac:picMkLst>
            <pc:docMk/>
            <pc:sldMk cId="952074238" sldId="308"/>
            <ac:picMk id="3" creationId="{DC299477-55D6-0078-3DED-EAC21F2A6054}"/>
          </ac:picMkLst>
        </pc:picChg>
        <pc:picChg chg="del mod">
          <ac:chgData name="Steven Kerr" userId="7b4860a6-334d-46e6-b6e3-049a3db83457" providerId="ADAL" clId="{CBCFAF18-9416-A44C-9C03-0204B7E9EB31}" dt="2023-12-04T14:44:49.022" v="5489" actId="478"/>
          <ac:picMkLst>
            <pc:docMk/>
            <pc:sldMk cId="952074238" sldId="308"/>
            <ac:picMk id="6" creationId="{795BABA4-0F01-460A-D445-96B1F8AD5901}"/>
          </ac:picMkLst>
        </pc:picChg>
        <pc:picChg chg="del">
          <ac:chgData name="Steven Kerr" userId="7b4860a6-334d-46e6-b6e3-049a3db83457" providerId="ADAL" clId="{CBCFAF18-9416-A44C-9C03-0204B7E9EB31}" dt="2023-12-04T14:44:50.656" v="5491" actId="478"/>
          <ac:picMkLst>
            <pc:docMk/>
            <pc:sldMk cId="952074238" sldId="308"/>
            <ac:picMk id="10" creationId="{9ADF0D90-B527-B1C3-C0DD-068A14099AE5}"/>
          </ac:picMkLst>
        </pc:picChg>
        <pc:picChg chg="add del mod">
          <ac:chgData name="Steven Kerr" userId="7b4860a6-334d-46e6-b6e3-049a3db83457" providerId="ADAL" clId="{CBCFAF18-9416-A44C-9C03-0204B7E9EB31}" dt="2023-12-04T14:51:03.136" v="5507" actId="478"/>
          <ac:picMkLst>
            <pc:docMk/>
            <pc:sldMk cId="952074238" sldId="308"/>
            <ac:picMk id="11" creationId="{A8EEC4F3-F837-F0C0-BBED-5F0C0F342B3E}"/>
          </ac:picMkLst>
        </pc:picChg>
        <pc:picChg chg="add mod">
          <ac:chgData name="Steven Kerr" userId="7b4860a6-334d-46e6-b6e3-049a3db83457" providerId="ADAL" clId="{CBCFAF18-9416-A44C-9C03-0204B7E9EB31}" dt="2023-12-04T14:51:29.126" v="5513" actId="1076"/>
          <ac:picMkLst>
            <pc:docMk/>
            <pc:sldMk cId="952074238" sldId="308"/>
            <ac:picMk id="13" creationId="{E8253B5D-8BEB-A3D9-B02C-B14E2BE59B44}"/>
          </ac:picMkLst>
        </pc:picChg>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2T20:34:16.977" v="1216" actId="2056"/>
              <pc2:cmMkLst xmlns:pc2="http://schemas.microsoft.com/office/powerpoint/2019/9/main/command">
                <pc:docMk/>
                <pc:sldMk cId="952074238" sldId="308"/>
                <pc2:cmMk id="{E7288ACE-C9E1-1A41-B20F-8882C3399DB6}"/>
              </pc2:cmMkLst>
            </pc226:cmChg>
            <pc226:cmChg xmlns:pc226="http://schemas.microsoft.com/office/powerpoint/2022/06/main/command" chg="">
              <pc226:chgData name="Steven Kerr" userId="7b4860a6-334d-46e6-b6e3-049a3db83457" providerId="ADAL" clId="{CBCFAF18-9416-A44C-9C03-0204B7E9EB31}" dt="2023-12-03T10:39:06.625" v="1573"/>
              <pc2:cmMkLst xmlns:pc2="http://schemas.microsoft.com/office/powerpoint/2019/9/main/command">
                <pc:docMk/>
                <pc:sldMk cId="952074238" sldId="308"/>
                <pc2:cmMk id="{7FADFCDA-9334-6346-9639-283598EF92E7}"/>
              </pc2:cmMkLst>
              <pc226:cmRplyChg chg="add">
                <pc226:chgData name="Steven Kerr" userId="7b4860a6-334d-46e6-b6e3-049a3db83457" providerId="ADAL" clId="{CBCFAF18-9416-A44C-9C03-0204B7E9EB31}" dt="2023-12-03T10:39:06.625" v="1573"/>
                <pc2:cmRplyMkLst xmlns:pc2="http://schemas.microsoft.com/office/powerpoint/2019/9/main/command">
                  <pc:docMk/>
                  <pc:sldMk cId="952074238" sldId="308"/>
                  <pc2:cmMk id="{7FADFCDA-9334-6346-9639-283598EF92E7}"/>
                  <pc2:cmRplyMk id="{6A22AB6D-31B5-CE4F-A281-B8341F1BA751}"/>
                </pc2:cmRplyMkLst>
              </pc226:cmRplyChg>
            </pc226:cmChg>
          </p:ext>
        </pc:extLst>
      </pc:sldChg>
      <pc:sldChg chg="modCm">
        <pc:chgData name="Steven Kerr" userId="7b4860a6-334d-46e6-b6e3-049a3db83457" providerId="ADAL" clId="{CBCFAF18-9416-A44C-9C03-0204B7E9EB31}" dt="2023-12-03T13:02:39.387" v="1577"/>
        <pc:sldMkLst>
          <pc:docMk/>
          <pc:sldMk cId="2266695047" sldId="309"/>
        </pc:sldMkLst>
        <pc:extLst>
          <p:ext xmlns:p="http://schemas.openxmlformats.org/presentationml/2006/main" uri="{D6D511B9-2390-475A-947B-AFAB55BFBCF1}">
            <pc226:cmChg xmlns:pc226="http://schemas.microsoft.com/office/powerpoint/2022/06/main/command" chg="">
              <pc226:chgData name="Steven Kerr" userId="7b4860a6-334d-46e6-b6e3-049a3db83457" providerId="ADAL" clId="{CBCFAF18-9416-A44C-9C03-0204B7E9EB31}" dt="2023-12-03T13:02:39.387" v="1577"/>
              <pc2:cmMkLst xmlns:pc2="http://schemas.microsoft.com/office/powerpoint/2019/9/main/command">
                <pc:docMk/>
                <pc:sldMk cId="2266695047" sldId="309"/>
                <pc2:cmMk id="{CEB9F76C-A909-E942-9C12-ABC7B6CC8845}"/>
              </pc2:cmMkLst>
              <pc226:cmRplyChg chg="add">
                <pc226:chgData name="Steven Kerr" userId="7b4860a6-334d-46e6-b6e3-049a3db83457" providerId="ADAL" clId="{CBCFAF18-9416-A44C-9C03-0204B7E9EB31}" dt="2023-12-03T13:02:39.387" v="1577"/>
                <pc2:cmRplyMkLst xmlns:pc2="http://schemas.microsoft.com/office/powerpoint/2019/9/main/command">
                  <pc:docMk/>
                  <pc:sldMk cId="2266695047" sldId="309"/>
                  <pc2:cmMk id="{CEB9F76C-A909-E942-9C12-ABC7B6CC8845}"/>
                  <pc2:cmRplyMk id="{B335491B-BA61-A14E-85EE-D92670535EB0}"/>
                </pc2:cmRplyMkLst>
              </pc226:cmRplyChg>
            </pc226:cmChg>
          </p:ext>
        </pc:extLst>
      </pc:sldChg>
      <pc:sldChg chg="modSp new del mod ord">
        <pc:chgData name="Steven Kerr" userId="7b4860a6-334d-46e6-b6e3-049a3db83457" providerId="ADAL" clId="{CBCFAF18-9416-A44C-9C03-0204B7E9EB31}" dt="2023-12-02T17:24:08.840" v="1170" actId="2696"/>
        <pc:sldMkLst>
          <pc:docMk/>
          <pc:sldMk cId="4261259914" sldId="309"/>
        </pc:sldMkLst>
        <pc:spChg chg="mod">
          <ac:chgData name="Steven Kerr" userId="7b4860a6-334d-46e6-b6e3-049a3db83457" providerId="ADAL" clId="{CBCFAF18-9416-A44C-9C03-0204B7E9EB31}" dt="2023-12-02T17:22:44.793" v="1085" actId="20577"/>
          <ac:spMkLst>
            <pc:docMk/>
            <pc:sldMk cId="4261259914" sldId="309"/>
            <ac:spMk id="3" creationId="{F76AE3A4-C9F9-A29D-2C78-39F756686792}"/>
          </ac:spMkLst>
        </pc:spChg>
      </pc:sldChg>
      <pc:sldChg chg="addSp delSp modSp add mod modCm">
        <pc:chgData name="Steven Kerr" userId="7b4860a6-334d-46e6-b6e3-049a3db83457" providerId="ADAL" clId="{CBCFAF18-9416-A44C-9C03-0204B7E9EB31}" dt="2023-12-04T13:57:21.062" v="4954" actId="1076"/>
        <pc:sldMkLst>
          <pc:docMk/>
          <pc:sldMk cId="2078735232" sldId="311"/>
        </pc:sldMkLst>
        <pc:spChg chg="add del mod">
          <ac:chgData name="Steven Kerr" userId="7b4860a6-334d-46e6-b6e3-049a3db83457" providerId="ADAL" clId="{CBCFAF18-9416-A44C-9C03-0204B7E9EB31}" dt="2023-12-03T18:36:57.808" v="2961" actId="478"/>
          <ac:spMkLst>
            <pc:docMk/>
            <pc:sldMk cId="2078735232" sldId="311"/>
            <ac:spMk id="2" creationId="{BE18CE41-EDB2-6A1E-BE87-2D0586C004CD}"/>
          </ac:spMkLst>
        </pc:spChg>
        <pc:spChg chg="add mod">
          <ac:chgData name="Steven Kerr" userId="7b4860a6-334d-46e6-b6e3-049a3db83457" providerId="ADAL" clId="{CBCFAF18-9416-A44C-9C03-0204B7E9EB31}" dt="2023-12-03T19:18:23.451" v="3273" actId="1076"/>
          <ac:spMkLst>
            <pc:docMk/>
            <pc:sldMk cId="2078735232" sldId="311"/>
            <ac:spMk id="7" creationId="{91CA56FD-377C-90D3-8EAF-5430373616F0}"/>
          </ac:spMkLst>
        </pc:spChg>
        <pc:spChg chg="add mod">
          <ac:chgData name="Steven Kerr" userId="7b4860a6-334d-46e6-b6e3-049a3db83457" providerId="ADAL" clId="{CBCFAF18-9416-A44C-9C03-0204B7E9EB31}" dt="2023-12-04T13:57:21.062" v="4954" actId="1076"/>
          <ac:spMkLst>
            <pc:docMk/>
            <pc:sldMk cId="2078735232" sldId="311"/>
            <ac:spMk id="8" creationId="{4937E0F2-F06D-2261-C9BA-68D7E557B05A}"/>
          </ac:spMkLst>
        </pc:spChg>
        <pc:spChg chg="mod">
          <ac:chgData name="Steven Kerr" userId="7b4860a6-334d-46e6-b6e3-049a3db83457" providerId="ADAL" clId="{CBCFAF18-9416-A44C-9C03-0204B7E9EB31}" dt="2023-12-03T22:53:46.892" v="3862" actId="20577"/>
          <ac:spMkLst>
            <pc:docMk/>
            <pc:sldMk cId="2078735232" sldId="311"/>
            <ac:spMk id="134" creationId="{00000000-0000-0000-0000-000000000000}"/>
          </ac:spMkLst>
        </pc:spChg>
        <pc:graphicFrameChg chg="add del mod modGraphic">
          <ac:chgData name="Steven Kerr" userId="7b4860a6-334d-46e6-b6e3-049a3db83457" providerId="ADAL" clId="{CBCFAF18-9416-A44C-9C03-0204B7E9EB31}" dt="2023-12-04T13:56:21.596" v="4953" actId="20577"/>
          <ac:graphicFrameMkLst>
            <pc:docMk/>
            <pc:sldMk cId="2078735232" sldId="311"/>
            <ac:graphicFrameMk id="3" creationId="{ACEC8C8E-1333-0A10-6BA2-C60924C78D39}"/>
          </ac:graphicFrameMkLst>
        </pc:graphicFrameChg>
        <pc:graphicFrameChg chg="add del mod modGraphic">
          <ac:chgData name="Steven Kerr" userId="7b4860a6-334d-46e6-b6e3-049a3db83457" providerId="ADAL" clId="{CBCFAF18-9416-A44C-9C03-0204B7E9EB31}" dt="2023-12-03T18:55:54.053" v="3080" actId="478"/>
          <ac:graphicFrameMkLst>
            <pc:docMk/>
            <pc:sldMk cId="2078735232" sldId="311"/>
            <ac:graphicFrameMk id="4" creationId="{5B3A5034-21ED-8DD5-DCC3-A29E7787CF4E}"/>
          </ac:graphicFrameMkLst>
        </pc:graphicFrameChg>
        <pc:graphicFrameChg chg="add del mod modGraphic">
          <ac:chgData name="Steven Kerr" userId="7b4860a6-334d-46e6-b6e3-049a3db83457" providerId="ADAL" clId="{CBCFAF18-9416-A44C-9C03-0204B7E9EB31}" dt="2023-12-03T18:57:33.909" v="3099" actId="478"/>
          <ac:graphicFrameMkLst>
            <pc:docMk/>
            <pc:sldMk cId="2078735232" sldId="311"/>
            <ac:graphicFrameMk id="5" creationId="{4BE8629E-E82D-8DAA-44B0-51644F4922B1}"/>
          </ac:graphicFrameMkLst>
        </pc:graphicFrameChg>
        <pc:graphicFrameChg chg="add mod modGraphic">
          <ac:chgData name="Steven Kerr" userId="7b4860a6-334d-46e6-b6e3-049a3db83457" providerId="ADAL" clId="{CBCFAF18-9416-A44C-9C03-0204B7E9EB31}" dt="2023-12-03T22:16:43.925" v="3564" actId="14734"/>
          <ac:graphicFrameMkLst>
            <pc:docMk/>
            <pc:sldMk cId="2078735232" sldId="311"/>
            <ac:graphicFrameMk id="6" creationId="{2B030FFD-CF65-6872-7E54-6950475D83A6}"/>
          </ac:graphicFrameMkLst>
        </pc:graphicFrameChg>
        <pc:picChg chg="del">
          <ac:chgData name="Steven Kerr" userId="7b4860a6-334d-46e6-b6e3-049a3db83457" providerId="ADAL" clId="{CBCFAF18-9416-A44C-9C03-0204B7E9EB31}" dt="2023-12-03T00:10:39.589" v="1218" actId="478"/>
          <ac:picMkLst>
            <pc:docMk/>
            <pc:sldMk cId="2078735232" sldId="311"/>
            <ac:picMk id="3" creationId="{BE88D34E-84C6-F981-E9EF-FDCF24BEA111}"/>
          </ac:picMkLst>
        </pc:pic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3T22:34:27.125" v="3742"/>
              <pc2:cmMkLst xmlns:pc2="http://schemas.microsoft.com/office/powerpoint/2019/9/main/command">
                <pc:docMk/>
                <pc:sldMk cId="2078735232" sldId="311"/>
                <pc2:cmMk id="{741191D5-2004-F741-AA46-A9D51448F329}"/>
              </pc2:cmMkLst>
            </pc226:cmChg>
          </p:ext>
        </pc:extLst>
      </pc:sldChg>
      <pc:sldChg chg="addSp delSp modSp add mod">
        <pc:chgData name="Steven Kerr" userId="7b4860a6-334d-46e6-b6e3-049a3db83457" providerId="ADAL" clId="{CBCFAF18-9416-A44C-9C03-0204B7E9EB31}" dt="2023-12-03T12:59:46.858" v="1576" actId="1076"/>
        <pc:sldMkLst>
          <pc:docMk/>
          <pc:sldMk cId="737919282" sldId="312"/>
        </pc:sldMkLst>
        <pc:picChg chg="add mod">
          <ac:chgData name="Steven Kerr" userId="7b4860a6-334d-46e6-b6e3-049a3db83457" providerId="ADAL" clId="{CBCFAF18-9416-A44C-9C03-0204B7E9EB31}" dt="2023-12-03T12:59:46.858" v="1576" actId="1076"/>
          <ac:picMkLst>
            <pc:docMk/>
            <pc:sldMk cId="737919282" sldId="312"/>
            <ac:picMk id="3" creationId="{8F35187C-9312-4E50-3B7B-892381D3C3BF}"/>
          </ac:picMkLst>
        </pc:picChg>
        <pc:picChg chg="del">
          <ac:chgData name="Steven Kerr" userId="7b4860a6-334d-46e6-b6e3-049a3db83457" providerId="ADAL" clId="{CBCFAF18-9416-A44C-9C03-0204B7E9EB31}" dt="2023-12-03T08:38:19.112" v="1567" actId="478"/>
          <ac:picMkLst>
            <pc:docMk/>
            <pc:sldMk cId="737919282" sldId="312"/>
            <ac:picMk id="7" creationId="{1A21B683-B8BC-F734-05FD-2DDA40D5B2DD}"/>
          </ac:picMkLst>
        </pc:picChg>
        <pc:picChg chg="del">
          <ac:chgData name="Steven Kerr" userId="7b4860a6-334d-46e6-b6e3-049a3db83457" providerId="ADAL" clId="{CBCFAF18-9416-A44C-9C03-0204B7E9EB31}" dt="2023-12-03T08:38:19.537" v="1568" actId="478"/>
          <ac:picMkLst>
            <pc:docMk/>
            <pc:sldMk cId="737919282" sldId="312"/>
            <ac:picMk id="9" creationId="{BFEB1A5F-5D66-4CDB-20A3-806EE07DB3B9}"/>
          </ac:picMkLst>
        </pc:picChg>
      </pc:sldChg>
      <pc:sldChg chg="del modNotesTx">
        <pc:chgData name="Steven Kerr" userId="7b4860a6-334d-46e6-b6e3-049a3db83457" providerId="ADAL" clId="{CBCFAF18-9416-A44C-9C03-0204B7E9EB31}" dt="2023-12-03T14:22:31.770" v="2077" actId="2696"/>
        <pc:sldMkLst>
          <pc:docMk/>
          <pc:sldMk cId="3004442161" sldId="313"/>
        </pc:sldMkLst>
      </pc:sldChg>
      <pc:sldChg chg="addSp delSp modSp mod ord">
        <pc:chgData name="Steven Kerr" userId="7b4860a6-334d-46e6-b6e3-049a3db83457" providerId="ADAL" clId="{CBCFAF18-9416-A44C-9C03-0204B7E9EB31}" dt="2023-12-04T14:54:03.024" v="5536" actId="1076"/>
        <pc:sldMkLst>
          <pc:docMk/>
          <pc:sldMk cId="2401692997" sldId="314"/>
        </pc:sldMkLst>
        <pc:spChg chg="mod">
          <ac:chgData name="Steven Kerr" userId="7b4860a6-334d-46e6-b6e3-049a3db83457" providerId="ADAL" clId="{CBCFAF18-9416-A44C-9C03-0204B7E9EB31}" dt="2023-12-04T14:14:35.179" v="5462" actId="20577"/>
          <ac:spMkLst>
            <pc:docMk/>
            <pc:sldMk cId="2401692997" sldId="314"/>
            <ac:spMk id="4" creationId="{6516FC5A-C1BE-73D3-8FE3-F195340EF962}"/>
          </ac:spMkLst>
        </pc:spChg>
        <pc:spChg chg="mod">
          <ac:chgData name="Steven Kerr" userId="7b4860a6-334d-46e6-b6e3-049a3db83457" providerId="ADAL" clId="{CBCFAF18-9416-A44C-9C03-0204B7E9EB31}" dt="2023-12-04T14:53:52.355" v="5534" actId="1076"/>
          <ac:spMkLst>
            <pc:docMk/>
            <pc:sldMk cId="2401692997" sldId="314"/>
            <ac:spMk id="13" creationId="{C3FACC66-335C-43B9-04CB-A8A0F6E12804}"/>
          </ac:spMkLst>
        </pc:spChg>
        <pc:spChg chg="mod">
          <ac:chgData name="Steven Kerr" userId="7b4860a6-334d-46e6-b6e3-049a3db83457" providerId="ADAL" clId="{CBCFAF18-9416-A44C-9C03-0204B7E9EB31}" dt="2023-12-04T14:53:57.490" v="5535" actId="1076"/>
          <ac:spMkLst>
            <pc:docMk/>
            <pc:sldMk cId="2401692997" sldId="314"/>
            <ac:spMk id="14" creationId="{01594AB4-3767-1C51-4B4D-DB9DAFE494A6}"/>
          </ac:spMkLst>
        </pc:spChg>
        <pc:spChg chg="add del mod">
          <ac:chgData name="Steven Kerr" userId="7b4860a6-334d-46e6-b6e3-049a3db83457" providerId="ADAL" clId="{CBCFAF18-9416-A44C-9C03-0204B7E9EB31}" dt="2023-12-04T14:09:32.237" v="5132" actId="478"/>
          <ac:spMkLst>
            <pc:docMk/>
            <pc:sldMk cId="2401692997" sldId="314"/>
            <ac:spMk id="15" creationId="{1E969537-F02F-D084-9C03-A368D70ADC91}"/>
          </ac:spMkLst>
        </pc:spChg>
        <pc:spChg chg="mod">
          <ac:chgData name="Steven Kerr" userId="7b4860a6-334d-46e6-b6e3-049a3db83457" providerId="ADAL" clId="{CBCFAF18-9416-A44C-9C03-0204B7E9EB31}" dt="2023-12-04T13:23:54.307" v="4621" actId="20577"/>
          <ac:spMkLst>
            <pc:docMk/>
            <pc:sldMk cId="2401692997" sldId="314"/>
            <ac:spMk id="134" creationId="{00000000-0000-0000-0000-000000000000}"/>
          </ac:spMkLst>
        </pc:spChg>
        <pc:picChg chg="mod">
          <ac:chgData name="Steven Kerr" userId="7b4860a6-334d-46e6-b6e3-049a3db83457" providerId="ADAL" clId="{CBCFAF18-9416-A44C-9C03-0204B7E9EB31}" dt="2023-12-04T13:23:44.864" v="4609" actId="1076"/>
          <ac:picMkLst>
            <pc:docMk/>
            <pc:sldMk cId="2401692997" sldId="314"/>
            <ac:picMk id="5" creationId="{38EA4DCB-F699-DABA-875E-B04B160ECAB4}"/>
          </ac:picMkLst>
        </pc:picChg>
        <pc:picChg chg="mod">
          <ac:chgData name="Steven Kerr" userId="7b4860a6-334d-46e6-b6e3-049a3db83457" providerId="ADAL" clId="{CBCFAF18-9416-A44C-9C03-0204B7E9EB31}" dt="2023-12-04T14:53:44.972" v="5532" actId="1076"/>
          <ac:picMkLst>
            <pc:docMk/>
            <pc:sldMk cId="2401692997" sldId="314"/>
            <ac:picMk id="8" creationId="{5470442E-045A-FCEF-C34F-D1B3220EE3C2}"/>
          </ac:picMkLst>
        </pc:picChg>
        <pc:picChg chg="mod">
          <ac:chgData name="Steven Kerr" userId="7b4860a6-334d-46e6-b6e3-049a3db83457" providerId="ADAL" clId="{CBCFAF18-9416-A44C-9C03-0204B7E9EB31}" dt="2023-12-04T14:53:44.972" v="5532" actId="1076"/>
          <ac:picMkLst>
            <pc:docMk/>
            <pc:sldMk cId="2401692997" sldId="314"/>
            <ac:picMk id="9" creationId="{4BA89EBF-1E6A-C08F-BA6E-913EB3037A8D}"/>
          </ac:picMkLst>
        </pc:picChg>
        <pc:picChg chg="mod">
          <ac:chgData name="Steven Kerr" userId="7b4860a6-334d-46e6-b6e3-049a3db83457" providerId="ADAL" clId="{CBCFAF18-9416-A44C-9C03-0204B7E9EB31}" dt="2023-12-04T14:53:57.490" v="5535" actId="1076"/>
          <ac:picMkLst>
            <pc:docMk/>
            <pc:sldMk cId="2401692997" sldId="314"/>
            <ac:picMk id="10" creationId="{8F665875-843F-E6D3-BFC0-16C3830C6583}"/>
          </ac:picMkLst>
        </pc:picChg>
        <pc:picChg chg="mod">
          <ac:chgData name="Steven Kerr" userId="7b4860a6-334d-46e6-b6e3-049a3db83457" providerId="ADAL" clId="{CBCFAF18-9416-A44C-9C03-0204B7E9EB31}" dt="2023-12-04T14:53:57.490" v="5535" actId="1076"/>
          <ac:picMkLst>
            <pc:docMk/>
            <pc:sldMk cId="2401692997" sldId="314"/>
            <ac:picMk id="11" creationId="{0B86241E-3776-FB44-D8C8-BE8D5ED49BFD}"/>
          </ac:picMkLst>
        </pc:picChg>
        <pc:picChg chg="mod">
          <ac:chgData name="Steven Kerr" userId="7b4860a6-334d-46e6-b6e3-049a3db83457" providerId="ADAL" clId="{CBCFAF18-9416-A44C-9C03-0204B7E9EB31}" dt="2023-12-04T14:54:03.024" v="5536" actId="1076"/>
          <ac:picMkLst>
            <pc:docMk/>
            <pc:sldMk cId="2401692997" sldId="314"/>
            <ac:picMk id="12" creationId="{FA7DA7A6-4192-6559-A91B-6391708F979B}"/>
          </ac:picMkLst>
        </pc:picChg>
      </pc:sldChg>
      <pc:sldChg chg="addSp delSp modSp mod addCm">
        <pc:chgData name="Steven Kerr" userId="7b4860a6-334d-46e6-b6e3-049a3db83457" providerId="ADAL" clId="{CBCFAF18-9416-A44C-9C03-0204B7E9EB31}" dt="2023-12-04T13:50:20.430" v="4913" actId="1076"/>
        <pc:sldMkLst>
          <pc:docMk/>
          <pc:sldMk cId="4088786555" sldId="315"/>
        </pc:sldMkLst>
        <pc:spChg chg="mod">
          <ac:chgData name="Steven Kerr" userId="7b4860a6-334d-46e6-b6e3-049a3db83457" providerId="ADAL" clId="{CBCFAF18-9416-A44C-9C03-0204B7E9EB31}" dt="2023-12-04T13:50:08.431" v="4909" actId="1076"/>
          <ac:spMkLst>
            <pc:docMk/>
            <pc:sldMk cId="4088786555" sldId="315"/>
            <ac:spMk id="2" creationId="{AD5FEB9A-837A-C6E2-AB37-2D7DAFAFA14F}"/>
          </ac:spMkLst>
        </pc:spChg>
        <pc:spChg chg="del">
          <ac:chgData name="Steven Kerr" userId="7b4860a6-334d-46e6-b6e3-049a3db83457" providerId="ADAL" clId="{CBCFAF18-9416-A44C-9C03-0204B7E9EB31}" dt="2023-12-03T15:12:03.189" v="2886" actId="478"/>
          <ac:spMkLst>
            <pc:docMk/>
            <pc:sldMk cId="4088786555" sldId="315"/>
            <ac:spMk id="4" creationId="{2D02A5CE-28D8-B6FB-61D1-D6E0823883C5}"/>
          </ac:spMkLst>
        </pc:spChg>
        <pc:spChg chg="add del mod">
          <ac:chgData name="Steven Kerr" userId="7b4860a6-334d-46e6-b6e3-049a3db83457" providerId="ADAL" clId="{CBCFAF18-9416-A44C-9C03-0204B7E9EB31}" dt="2023-12-04T13:49:17.013" v="4894"/>
          <ac:spMkLst>
            <pc:docMk/>
            <pc:sldMk cId="4088786555" sldId="315"/>
            <ac:spMk id="4" creationId="{A8F3B2BE-5C80-A49B-FB0B-86A73FF967CD}"/>
          </ac:spMkLst>
        </pc:spChg>
        <pc:spChg chg="add mod">
          <ac:chgData name="Steven Kerr" userId="7b4860a6-334d-46e6-b6e3-049a3db83457" providerId="ADAL" clId="{CBCFAF18-9416-A44C-9C03-0204B7E9EB31}" dt="2023-12-03T18:28:49.165" v="2917" actId="20577"/>
          <ac:spMkLst>
            <pc:docMk/>
            <pc:sldMk cId="4088786555" sldId="315"/>
            <ac:spMk id="5" creationId="{69516086-BA37-1298-AA7F-E99DB015FA7E}"/>
          </ac:spMkLst>
        </pc:spChg>
        <pc:spChg chg="add mod">
          <ac:chgData name="Steven Kerr" userId="7b4860a6-334d-46e6-b6e3-049a3db83457" providerId="ADAL" clId="{CBCFAF18-9416-A44C-9C03-0204B7E9EB31}" dt="2023-12-04T13:50:20.430" v="4913" actId="1076"/>
          <ac:spMkLst>
            <pc:docMk/>
            <pc:sldMk cId="4088786555" sldId="315"/>
            <ac:spMk id="6" creationId="{F1494AB1-B464-892A-9271-6E893C80F037}"/>
          </ac:spMkLst>
        </pc:spChg>
        <pc:picChg chg="mod modCrop">
          <ac:chgData name="Steven Kerr" userId="7b4860a6-334d-46e6-b6e3-049a3db83457" providerId="ADAL" clId="{CBCFAF18-9416-A44C-9C03-0204B7E9EB31}" dt="2023-12-04T13:49:53.516" v="4905" actId="732"/>
          <ac:picMkLst>
            <pc:docMk/>
            <pc:sldMk cId="4088786555" sldId="315"/>
            <ac:picMk id="3" creationId="{7C5ABA47-68D0-D527-1E8D-6E9B015CBDEE}"/>
          </ac:picMkLst>
        </pc:picChg>
        <pc:extLst>
          <p:ext xmlns:p="http://schemas.openxmlformats.org/presentationml/2006/main" uri="{D6D511B9-2390-475A-947B-AFAB55BFBCF1}">
            <pc226:cmChg xmlns:pc226="http://schemas.microsoft.com/office/powerpoint/2022/06/main/command" chg="add">
              <pc226:chgData name="Steven Kerr" userId="7b4860a6-334d-46e6-b6e3-049a3db83457" providerId="ADAL" clId="{CBCFAF18-9416-A44C-9C03-0204B7E9EB31}" dt="2023-12-03T15:12:49.713" v="2889"/>
              <pc2:cmMkLst xmlns:pc2="http://schemas.microsoft.com/office/powerpoint/2019/9/main/command">
                <pc:docMk/>
                <pc:sldMk cId="4088786555" sldId="315"/>
                <pc2:cmMk id="{6DEB295E-08A0-024C-A45A-E3CB504C8FCD}"/>
              </pc2:cmMkLst>
            </pc226:cmChg>
          </p:ext>
        </pc:extLst>
      </pc:sldChg>
      <pc:sldChg chg="modSp mod">
        <pc:chgData name="Steven Kerr" userId="7b4860a6-334d-46e6-b6e3-049a3db83457" providerId="ADAL" clId="{CBCFAF18-9416-A44C-9C03-0204B7E9EB31}" dt="2023-12-04T14:13:13.174" v="5410" actId="14100"/>
        <pc:sldMkLst>
          <pc:docMk/>
          <pc:sldMk cId="2139376180" sldId="316"/>
        </pc:sldMkLst>
        <pc:spChg chg="mod">
          <ac:chgData name="Steven Kerr" userId="7b4860a6-334d-46e6-b6e3-049a3db83457" providerId="ADAL" clId="{CBCFAF18-9416-A44C-9C03-0204B7E9EB31}" dt="2023-12-04T13:53:55.419" v="4929" actId="1076"/>
          <ac:spMkLst>
            <pc:docMk/>
            <pc:sldMk cId="2139376180" sldId="316"/>
            <ac:spMk id="5" creationId="{9EAFDB9D-02F8-CA93-37E5-811F817F9349}"/>
          </ac:spMkLst>
        </pc:spChg>
        <pc:spChg chg="mod">
          <ac:chgData name="Steven Kerr" userId="7b4860a6-334d-46e6-b6e3-049a3db83457" providerId="ADAL" clId="{CBCFAF18-9416-A44C-9C03-0204B7E9EB31}" dt="2023-12-04T13:53:59.895" v="4930" actId="1076"/>
          <ac:spMkLst>
            <pc:docMk/>
            <pc:sldMk cId="2139376180" sldId="316"/>
            <ac:spMk id="10" creationId="{C2382B10-12CF-7C07-6075-FBBCF64AC81C}"/>
          </ac:spMkLst>
        </pc:spChg>
        <pc:spChg chg="mod">
          <ac:chgData name="Steven Kerr" userId="7b4860a6-334d-46e6-b6e3-049a3db83457" providerId="ADAL" clId="{CBCFAF18-9416-A44C-9C03-0204B7E9EB31}" dt="2023-12-04T13:54:29.579" v="4940" actId="14100"/>
          <ac:spMkLst>
            <pc:docMk/>
            <pc:sldMk cId="2139376180" sldId="316"/>
            <ac:spMk id="11" creationId="{C8CDEA3A-A7FB-DCA7-2FE6-E4C9FAB0E5EF}"/>
          </ac:spMkLst>
        </pc:spChg>
        <pc:spChg chg="mod">
          <ac:chgData name="Steven Kerr" userId="7b4860a6-334d-46e6-b6e3-049a3db83457" providerId="ADAL" clId="{CBCFAF18-9416-A44C-9C03-0204B7E9EB31}" dt="2023-12-04T13:54:54.603" v="4950" actId="20577"/>
          <ac:spMkLst>
            <pc:docMk/>
            <pc:sldMk cId="2139376180" sldId="316"/>
            <ac:spMk id="13" creationId="{B0E1C32A-D966-997C-611D-EE8635D98719}"/>
          </ac:spMkLst>
        </pc:spChg>
        <pc:spChg chg="mod">
          <ac:chgData name="Steven Kerr" userId="7b4860a6-334d-46e6-b6e3-049a3db83457" providerId="ADAL" clId="{CBCFAF18-9416-A44C-9C03-0204B7E9EB31}" dt="2023-12-04T14:13:13.174" v="5410" actId="14100"/>
          <ac:spMkLst>
            <pc:docMk/>
            <pc:sldMk cId="2139376180" sldId="316"/>
            <ac:spMk id="14" creationId="{2FF0F0C3-F865-56A1-C997-2A1C76F2ECDE}"/>
          </ac:spMkLst>
        </pc:spChg>
      </pc:sldChg>
      <pc:sldChg chg="ord">
        <pc:chgData name="Steven Kerr" userId="7b4860a6-334d-46e6-b6e3-049a3db83457" providerId="ADAL" clId="{CBCFAF18-9416-A44C-9C03-0204B7E9EB31}" dt="2023-12-03T22:41:22.286" v="3751" actId="20578"/>
        <pc:sldMkLst>
          <pc:docMk/>
          <pc:sldMk cId="3699180192" sldId="317"/>
        </pc:sldMkLst>
      </pc:sldChg>
      <pc:sldChg chg="addSp delSp modSp add mod ord addCm modCm">
        <pc:chgData name="Steven Kerr" userId="7b4860a6-334d-46e6-b6e3-049a3db83457" providerId="ADAL" clId="{CBCFAF18-9416-A44C-9C03-0204B7E9EB31}" dt="2023-12-03T23:15:31.489" v="3903"/>
        <pc:sldMkLst>
          <pc:docMk/>
          <pc:sldMk cId="3161331639" sldId="318"/>
        </pc:sldMkLst>
        <pc:spChg chg="del">
          <ac:chgData name="Steven Kerr" userId="7b4860a6-334d-46e6-b6e3-049a3db83457" providerId="ADAL" clId="{CBCFAF18-9416-A44C-9C03-0204B7E9EB31}" dt="2023-12-03T13:04:26.381" v="1580" actId="478"/>
          <ac:spMkLst>
            <pc:docMk/>
            <pc:sldMk cId="3161331639" sldId="318"/>
            <ac:spMk id="2" creationId="{BE18CE41-EDB2-6A1E-BE87-2D0586C004CD}"/>
          </ac:spMkLst>
        </pc:spChg>
        <pc:spChg chg="del mod">
          <ac:chgData name="Steven Kerr" userId="7b4860a6-334d-46e6-b6e3-049a3db83457" providerId="ADAL" clId="{CBCFAF18-9416-A44C-9C03-0204B7E9EB31}" dt="2023-12-03T13:12:44.867" v="1583" actId="478"/>
          <ac:spMkLst>
            <pc:docMk/>
            <pc:sldMk cId="3161331639" sldId="318"/>
            <ac:spMk id="134" creationId="{00000000-0000-0000-0000-000000000000}"/>
          </ac:spMkLst>
        </pc:spChg>
        <pc:picChg chg="add del mod">
          <ac:chgData name="Steven Kerr" userId="7b4860a6-334d-46e6-b6e3-049a3db83457" providerId="ADAL" clId="{CBCFAF18-9416-A44C-9C03-0204B7E9EB31}" dt="2023-12-03T23:10:43.750" v="3893" actId="478"/>
          <ac:picMkLst>
            <pc:docMk/>
            <pc:sldMk cId="3161331639" sldId="318"/>
            <ac:picMk id="4" creationId="{1952C158-1680-F82B-0675-14DC6A65FD71}"/>
          </ac:picMkLst>
        </pc:picChg>
        <pc:picChg chg="add mod">
          <ac:chgData name="Steven Kerr" userId="7b4860a6-334d-46e6-b6e3-049a3db83457" providerId="ADAL" clId="{CBCFAF18-9416-A44C-9C03-0204B7E9EB31}" dt="2023-12-03T23:11:04.990" v="3902" actId="1076"/>
          <ac:picMkLst>
            <pc:docMk/>
            <pc:sldMk cId="3161331639" sldId="318"/>
            <ac:picMk id="6" creationId="{27E9CDEE-AEBE-068A-3D60-96123A31E907}"/>
          </ac:picMkLst>
        </pc:picChg>
        <pc:extLst>
          <p:ext xmlns:p="http://schemas.openxmlformats.org/presentationml/2006/main" uri="{D6D511B9-2390-475A-947B-AFAB55BFBCF1}">
            <pc226:cmChg xmlns:pc226="http://schemas.microsoft.com/office/powerpoint/2022/06/main/command" chg="add mod">
              <pc226:chgData name="Steven Kerr" userId="7b4860a6-334d-46e6-b6e3-049a3db83457" providerId="ADAL" clId="{CBCFAF18-9416-A44C-9C03-0204B7E9EB31}" dt="2023-12-03T23:15:31.489" v="3903"/>
              <pc2:cmMkLst xmlns:pc2="http://schemas.microsoft.com/office/powerpoint/2019/9/main/command">
                <pc:docMk/>
                <pc:sldMk cId="3161331639" sldId="318"/>
                <pc2:cmMk id="{94E12B3D-683F-5744-9FBC-A4D94C89F940}"/>
              </pc2:cmMkLst>
            </pc226:cmChg>
          </p:ext>
        </pc:extLst>
      </pc:sldChg>
      <pc:sldChg chg="modSp mod">
        <pc:chgData name="Steven Kerr" userId="7b4860a6-334d-46e6-b6e3-049a3db83457" providerId="ADAL" clId="{CBCFAF18-9416-A44C-9C03-0204B7E9EB31}" dt="2023-12-04T14:52:25.470" v="5517" actId="1076"/>
        <pc:sldMkLst>
          <pc:docMk/>
          <pc:sldMk cId="2908401744" sldId="319"/>
        </pc:sldMkLst>
        <pc:spChg chg="mod">
          <ac:chgData name="Steven Kerr" userId="7b4860a6-334d-46e6-b6e3-049a3db83457" providerId="ADAL" clId="{CBCFAF18-9416-A44C-9C03-0204B7E9EB31}" dt="2023-12-04T13:55:03.364" v="4951" actId="207"/>
          <ac:spMkLst>
            <pc:docMk/>
            <pc:sldMk cId="2908401744" sldId="319"/>
            <ac:spMk id="7" creationId="{F3C1DC1A-D853-B9C2-F850-F972FB574200}"/>
          </ac:spMkLst>
        </pc:spChg>
        <pc:picChg chg="mod">
          <ac:chgData name="Steven Kerr" userId="7b4860a6-334d-46e6-b6e3-049a3db83457" providerId="ADAL" clId="{CBCFAF18-9416-A44C-9C03-0204B7E9EB31}" dt="2023-12-04T13:55:07.312" v="4952" actId="14100"/>
          <ac:picMkLst>
            <pc:docMk/>
            <pc:sldMk cId="2908401744" sldId="319"/>
            <ac:picMk id="2" creationId="{40DFD57D-CE98-13F0-1C03-F0AFD95B2901}"/>
          </ac:picMkLst>
        </pc:picChg>
        <pc:picChg chg="mod">
          <ac:chgData name="Steven Kerr" userId="7b4860a6-334d-46e6-b6e3-049a3db83457" providerId="ADAL" clId="{CBCFAF18-9416-A44C-9C03-0204B7E9EB31}" dt="2023-12-04T14:52:25.470" v="5517" actId="1076"/>
          <ac:picMkLst>
            <pc:docMk/>
            <pc:sldMk cId="2908401744" sldId="319"/>
            <ac:picMk id="8" creationId="{41A52001-F48D-F855-75C2-36A8899F301B}"/>
          </ac:picMkLst>
        </pc:picChg>
      </pc:sldChg>
      <pc:sldChg chg="modSp mod">
        <pc:chgData name="Steven Kerr" userId="7b4860a6-334d-46e6-b6e3-049a3db83457" providerId="ADAL" clId="{CBCFAF18-9416-A44C-9C03-0204B7E9EB31}" dt="2023-12-04T14:52:44.305" v="5523" actId="1076"/>
        <pc:sldMkLst>
          <pc:docMk/>
          <pc:sldMk cId="2300384924" sldId="320"/>
        </pc:sldMkLst>
        <pc:picChg chg="mod">
          <ac:chgData name="Steven Kerr" userId="7b4860a6-334d-46e6-b6e3-049a3db83457" providerId="ADAL" clId="{CBCFAF18-9416-A44C-9C03-0204B7E9EB31}" dt="2023-12-04T14:13:43.374" v="5418" actId="1076"/>
          <ac:picMkLst>
            <pc:docMk/>
            <pc:sldMk cId="2300384924" sldId="320"/>
            <ac:picMk id="3" creationId="{036FF8B4-093A-9EF6-0226-9039226A80B6}"/>
          </ac:picMkLst>
        </pc:picChg>
        <pc:picChg chg="mod">
          <ac:chgData name="Steven Kerr" userId="7b4860a6-334d-46e6-b6e3-049a3db83457" providerId="ADAL" clId="{CBCFAF18-9416-A44C-9C03-0204B7E9EB31}" dt="2023-12-04T14:13:36.771" v="5414" actId="14100"/>
          <ac:picMkLst>
            <pc:docMk/>
            <pc:sldMk cId="2300384924" sldId="320"/>
            <ac:picMk id="4" creationId="{95A8E266-D046-89FF-4480-0556FF7D561E}"/>
          </ac:picMkLst>
        </pc:picChg>
        <pc:picChg chg="mod">
          <ac:chgData name="Steven Kerr" userId="7b4860a6-334d-46e6-b6e3-049a3db83457" providerId="ADAL" clId="{CBCFAF18-9416-A44C-9C03-0204B7E9EB31}" dt="2023-12-04T14:52:44.305" v="5523" actId="1076"/>
          <ac:picMkLst>
            <pc:docMk/>
            <pc:sldMk cId="2300384924" sldId="320"/>
            <ac:picMk id="7" creationId="{1F9424CB-ECA3-ADF3-656E-CC4C6081400B}"/>
          </ac:picMkLst>
        </pc:picChg>
      </pc:sldChg>
      <pc:sldChg chg="del mod modShow">
        <pc:chgData name="Steven Kerr" userId="7b4860a6-334d-46e6-b6e3-049a3db83457" providerId="ADAL" clId="{CBCFAF18-9416-A44C-9C03-0204B7E9EB31}" dt="2023-12-03T18:29:21.285" v="2918" actId="2696"/>
        <pc:sldMkLst>
          <pc:docMk/>
          <pc:sldMk cId="2007705402" sldId="321"/>
        </pc:sldMkLst>
      </pc:sldChg>
      <pc:sldChg chg="addSp delSp modSp add del mod ord">
        <pc:chgData name="Steven Kerr" userId="7b4860a6-334d-46e6-b6e3-049a3db83457" providerId="ADAL" clId="{CBCFAF18-9416-A44C-9C03-0204B7E9EB31}" dt="2023-12-03T13:59:22.957" v="1794" actId="2696"/>
        <pc:sldMkLst>
          <pc:docMk/>
          <pc:sldMk cId="3260639690" sldId="322"/>
        </pc:sldMkLst>
        <pc:picChg chg="add del mod">
          <ac:chgData name="Steven Kerr" userId="7b4860a6-334d-46e6-b6e3-049a3db83457" providerId="ADAL" clId="{CBCFAF18-9416-A44C-9C03-0204B7E9EB31}" dt="2023-12-03T13:14:21.793" v="1599" actId="478"/>
          <ac:picMkLst>
            <pc:docMk/>
            <pc:sldMk cId="3260639690" sldId="322"/>
            <ac:picMk id="3" creationId="{87C67646-3CFF-08FF-4E2F-7A5D47EB71B4}"/>
          </ac:picMkLst>
        </pc:picChg>
        <pc:picChg chg="del">
          <ac:chgData name="Steven Kerr" userId="7b4860a6-334d-46e6-b6e3-049a3db83457" providerId="ADAL" clId="{CBCFAF18-9416-A44C-9C03-0204B7E9EB31}" dt="2023-12-03T13:13:15.375" v="1591" actId="478"/>
          <ac:picMkLst>
            <pc:docMk/>
            <pc:sldMk cId="3260639690" sldId="322"/>
            <ac:picMk id="4" creationId="{1952C158-1680-F82B-0675-14DC6A65FD71}"/>
          </ac:picMkLst>
        </pc:picChg>
        <pc:picChg chg="add mod">
          <ac:chgData name="Steven Kerr" userId="7b4860a6-334d-46e6-b6e3-049a3db83457" providerId="ADAL" clId="{CBCFAF18-9416-A44C-9C03-0204B7E9EB31}" dt="2023-12-03T13:14:42.171" v="1605" actId="1076"/>
          <ac:picMkLst>
            <pc:docMk/>
            <pc:sldMk cId="3260639690" sldId="322"/>
            <ac:picMk id="6" creationId="{D933B14F-DF6E-20C3-308D-F18AC8C0843C}"/>
          </ac:picMkLst>
        </pc:picChg>
      </pc:sldChg>
      <pc:sldChg chg="addCm">
        <pc:chgData name="Steven Kerr" userId="7b4860a6-334d-46e6-b6e3-049a3db83457" providerId="ADAL" clId="{CBCFAF18-9416-A44C-9C03-0204B7E9EB31}" dt="2023-12-03T14:20:06.049" v="2019"/>
        <pc:sldMkLst>
          <pc:docMk/>
          <pc:sldMk cId="4180624699" sldId="323"/>
        </pc:sldMkLst>
        <pc:extLst>
          <p:ext xmlns:p="http://schemas.openxmlformats.org/presentationml/2006/main" uri="{D6D511B9-2390-475A-947B-AFAB55BFBCF1}">
            <pc226:cmChg xmlns:pc226="http://schemas.microsoft.com/office/powerpoint/2022/06/main/command" chg="add">
              <pc226:chgData name="Steven Kerr" userId="7b4860a6-334d-46e6-b6e3-049a3db83457" providerId="ADAL" clId="{CBCFAF18-9416-A44C-9C03-0204B7E9EB31}" dt="2023-12-03T14:20:06.049" v="2019"/>
              <pc2:cmMkLst xmlns:pc2="http://schemas.microsoft.com/office/powerpoint/2019/9/main/command">
                <pc:docMk/>
                <pc:sldMk cId="4180624699" sldId="323"/>
                <pc2:cmMk id="{EEF19DBA-1332-8F46-A253-6E8EC9A9A22B}"/>
              </pc2:cmMkLst>
            </pc226:cmChg>
          </p:ext>
        </pc:extLst>
      </pc:sldChg>
      <pc:sldChg chg="modSp add del mod">
        <pc:chgData name="Steven Kerr" userId="7b4860a6-334d-46e6-b6e3-049a3db83457" providerId="ADAL" clId="{CBCFAF18-9416-A44C-9C03-0204B7E9EB31}" dt="2023-12-03T19:23:40.810" v="3277" actId="2696"/>
        <pc:sldMkLst>
          <pc:docMk/>
          <pc:sldMk cId="1182969806" sldId="324"/>
        </pc:sldMkLst>
        <pc:spChg chg="mod">
          <ac:chgData name="Steven Kerr" userId="7b4860a6-334d-46e6-b6e3-049a3db83457" providerId="ADAL" clId="{CBCFAF18-9416-A44C-9C03-0204B7E9EB31}" dt="2023-12-03T13:45:28.623" v="1789" actId="20577"/>
          <ac:spMkLst>
            <pc:docMk/>
            <pc:sldMk cId="1182969806" sldId="324"/>
            <ac:spMk id="2" creationId="{BE18CE41-EDB2-6A1E-BE87-2D0586C004CD}"/>
          </ac:spMkLst>
        </pc:spChg>
        <pc:spChg chg="mod">
          <ac:chgData name="Steven Kerr" userId="7b4860a6-334d-46e6-b6e3-049a3db83457" providerId="ADAL" clId="{CBCFAF18-9416-A44C-9C03-0204B7E9EB31}" dt="2023-12-03T13:45:21.325" v="1779" actId="20577"/>
          <ac:spMkLst>
            <pc:docMk/>
            <pc:sldMk cId="1182969806" sldId="324"/>
            <ac:spMk id="134" creationId="{00000000-0000-0000-0000-000000000000}"/>
          </ac:spMkLst>
        </pc:spChg>
      </pc:sldChg>
      <pc:sldChg chg="add del">
        <pc:chgData name="Steven Kerr" userId="7b4860a6-334d-46e6-b6e3-049a3db83457" providerId="ADAL" clId="{CBCFAF18-9416-A44C-9C03-0204B7E9EB31}" dt="2023-12-03T22:38:49.331" v="3745" actId="2696"/>
        <pc:sldMkLst>
          <pc:docMk/>
          <pc:sldMk cId="1413486969" sldId="325"/>
        </pc:sldMkLst>
      </pc:sldChg>
      <pc:sldChg chg="modSp add mod">
        <pc:chgData name="Steven Kerr" userId="7b4860a6-334d-46e6-b6e3-049a3db83457" providerId="ADAL" clId="{CBCFAF18-9416-A44C-9C03-0204B7E9EB31}" dt="2023-12-04T13:06:58.576" v="4194" actId="20577"/>
        <pc:sldMkLst>
          <pc:docMk/>
          <pc:sldMk cId="4128565945" sldId="326"/>
        </pc:sldMkLst>
        <pc:spChg chg="mod">
          <ac:chgData name="Steven Kerr" userId="7b4860a6-334d-46e6-b6e3-049a3db83457" providerId="ADAL" clId="{CBCFAF18-9416-A44C-9C03-0204B7E9EB31}" dt="2023-12-04T13:06:58.576" v="4194" actId="20577"/>
          <ac:spMkLst>
            <pc:docMk/>
            <pc:sldMk cId="4128565945" sldId="326"/>
            <ac:spMk id="139" creationId="{00000000-0000-0000-0000-000000000000}"/>
          </ac:spMkLst>
        </pc:spChg>
        <pc:spChg chg="mod">
          <ac:chgData name="Steven Kerr" userId="7b4860a6-334d-46e6-b6e3-049a3db83457" providerId="ADAL" clId="{CBCFAF18-9416-A44C-9C03-0204B7E9EB31}" dt="2023-12-03T14:06:31.126" v="1852" actId="20577"/>
          <ac:spMkLst>
            <pc:docMk/>
            <pc:sldMk cId="4128565945" sldId="326"/>
            <ac:spMk id="141" creationId="{00000000-0000-0000-0000-000000000000}"/>
          </ac:spMkLst>
        </pc:spChg>
      </pc:sldChg>
      <pc:sldChg chg="delSp modSp add del mod ord">
        <pc:chgData name="Steven Kerr" userId="7b4860a6-334d-46e6-b6e3-049a3db83457" providerId="ADAL" clId="{CBCFAF18-9416-A44C-9C03-0204B7E9EB31}" dt="2023-12-03T14:21:42.216" v="2056" actId="2696"/>
        <pc:sldMkLst>
          <pc:docMk/>
          <pc:sldMk cId="206369621" sldId="327"/>
        </pc:sldMkLst>
        <pc:spChg chg="del mod">
          <ac:chgData name="Steven Kerr" userId="7b4860a6-334d-46e6-b6e3-049a3db83457" providerId="ADAL" clId="{CBCFAF18-9416-A44C-9C03-0204B7E9EB31}" dt="2023-12-03T14:21:41.570" v="2055" actId="478"/>
          <ac:spMkLst>
            <pc:docMk/>
            <pc:sldMk cId="206369621" sldId="327"/>
            <ac:spMk id="275" creationId="{00000000-0000-0000-0000-000000000000}"/>
          </ac:spMkLst>
        </pc:spChg>
      </pc:sldChg>
      <pc:sldChg chg="addSp delSp modSp add mod modAnim modCm">
        <pc:chgData name="Steven Kerr" userId="7b4860a6-334d-46e6-b6e3-049a3db83457" providerId="ADAL" clId="{CBCFAF18-9416-A44C-9C03-0204B7E9EB31}" dt="2023-12-04T13:27:52.271" v="4831" actId="20577"/>
        <pc:sldMkLst>
          <pc:docMk/>
          <pc:sldMk cId="831778862" sldId="328"/>
        </pc:sldMkLst>
        <pc:spChg chg="add del mod">
          <ac:chgData name="Steven Kerr" userId="7b4860a6-334d-46e6-b6e3-049a3db83457" providerId="ADAL" clId="{CBCFAF18-9416-A44C-9C03-0204B7E9EB31}" dt="2023-12-03T15:07:58.795" v="2834" actId="478"/>
          <ac:spMkLst>
            <pc:docMk/>
            <pc:sldMk cId="831778862" sldId="328"/>
            <ac:spMk id="2" creationId="{C9ACAC23-1198-E89C-E1D5-1184BC504E57}"/>
          </ac:spMkLst>
        </pc:spChg>
        <pc:spChg chg="del">
          <ac:chgData name="Steven Kerr" userId="7b4860a6-334d-46e6-b6e3-049a3db83457" providerId="ADAL" clId="{CBCFAF18-9416-A44C-9C03-0204B7E9EB31}" dt="2023-12-03T15:05:10.939" v="2787" actId="478"/>
          <ac:spMkLst>
            <pc:docMk/>
            <pc:sldMk cId="831778862" sldId="328"/>
            <ac:spMk id="3" creationId="{267A4F1D-50EE-EC7A-CBA1-2C7AFAFBF44D}"/>
          </ac:spMkLst>
        </pc:spChg>
        <pc:spChg chg="del">
          <ac:chgData name="Steven Kerr" userId="7b4860a6-334d-46e6-b6e3-049a3db83457" providerId="ADAL" clId="{CBCFAF18-9416-A44C-9C03-0204B7E9EB31}" dt="2023-12-03T15:00:24.654" v="2201" actId="478"/>
          <ac:spMkLst>
            <pc:docMk/>
            <pc:sldMk cId="831778862" sldId="328"/>
            <ac:spMk id="9" creationId="{517406D8-2CAF-6227-1E3C-AE50E8FB533C}"/>
          </ac:spMkLst>
        </pc:spChg>
        <pc:spChg chg="add del mod">
          <ac:chgData name="Steven Kerr" userId="7b4860a6-334d-46e6-b6e3-049a3db83457" providerId="ADAL" clId="{CBCFAF18-9416-A44C-9C03-0204B7E9EB31}" dt="2023-12-03T15:05:13.131" v="2789" actId="478"/>
          <ac:spMkLst>
            <pc:docMk/>
            <pc:sldMk cId="831778862" sldId="328"/>
            <ac:spMk id="11" creationId="{CFA80534-ECA2-1716-5171-2B09399D9ED7}"/>
          </ac:spMkLst>
        </pc:spChg>
        <pc:spChg chg="add mod">
          <ac:chgData name="Steven Kerr" userId="7b4860a6-334d-46e6-b6e3-049a3db83457" providerId="ADAL" clId="{CBCFAF18-9416-A44C-9C03-0204B7E9EB31}" dt="2023-12-04T13:27:52.271" v="4831" actId="20577"/>
          <ac:spMkLst>
            <pc:docMk/>
            <pc:sldMk cId="831778862" sldId="328"/>
            <ac:spMk id="12" creationId="{531846CA-4EC2-863E-941A-3E23929366A7}"/>
          </ac:spMkLst>
        </pc:spChg>
        <pc:spChg chg="add mod">
          <ac:chgData name="Steven Kerr" userId="7b4860a6-334d-46e6-b6e3-049a3db83457" providerId="ADAL" clId="{CBCFAF18-9416-A44C-9C03-0204B7E9EB31}" dt="2023-12-03T15:09:18.172" v="2864" actId="20577"/>
          <ac:spMkLst>
            <pc:docMk/>
            <pc:sldMk cId="831778862" sldId="328"/>
            <ac:spMk id="13" creationId="{191B9E12-4874-8425-32CD-6A8EA33EF617}"/>
          </ac:spMkLst>
        </pc:spChg>
        <pc:spChg chg="add del mod">
          <ac:chgData name="Steven Kerr" userId="7b4860a6-334d-46e6-b6e3-049a3db83457" providerId="ADAL" clId="{CBCFAF18-9416-A44C-9C03-0204B7E9EB31}" dt="2023-12-03T15:09:22.894" v="2867"/>
          <ac:spMkLst>
            <pc:docMk/>
            <pc:sldMk cId="831778862" sldId="328"/>
            <ac:spMk id="14" creationId="{30354DDD-D3A6-A077-B1EA-7D79888802AE}"/>
          </ac:spMkLst>
        </pc:spChg>
        <pc:spChg chg="add del">
          <ac:chgData name="Steven Kerr" userId="7b4860a6-334d-46e6-b6e3-049a3db83457" providerId="ADAL" clId="{CBCFAF18-9416-A44C-9C03-0204B7E9EB31}" dt="2023-12-03T15:10:09.170" v="2874" actId="478"/>
          <ac:spMkLst>
            <pc:docMk/>
            <pc:sldMk cId="831778862" sldId="328"/>
            <ac:spMk id="15" creationId="{72AA0908-E6C1-11F8-E354-E948754394CA}"/>
          </ac:spMkLst>
        </pc:spChg>
        <pc:spChg chg="add del">
          <ac:chgData name="Steven Kerr" userId="7b4860a6-334d-46e6-b6e3-049a3db83457" providerId="ADAL" clId="{CBCFAF18-9416-A44C-9C03-0204B7E9EB31}" dt="2023-12-03T15:10:15.532" v="2876" actId="478"/>
          <ac:spMkLst>
            <pc:docMk/>
            <pc:sldMk cId="831778862" sldId="328"/>
            <ac:spMk id="16" creationId="{E195D4C9-8FF5-CD52-553C-D2A8EEC816EA}"/>
          </ac:spMkLst>
        </pc:spChg>
        <pc:spChg chg="add mod">
          <ac:chgData name="Steven Kerr" userId="7b4860a6-334d-46e6-b6e3-049a3db83457" providerId="ADAL" clId="{CBCFAF18-9416-A44C-9C03-0204B7E9EB31}" dt="2023-12-04T13:26:20.093" v="4711" actId="1076"/>
          <ac:spMkLst>
            <pc:docMk/>
            <pc:sldMk cId="831778862" sldId="328"/>
            <ac:spMk id="17" creationId="{17E48AF3-29C8-A82E-715F-5EF2933C9E39}"/>
          </ac:spMkLst>
        </pc:spChg>
        <pc:picChg chg="mod">
          <ac:chgData name="Steven Kerr" userId="7b4860a6-334d-46e6-b6e3-049a3db83457" providerId="ADAL" clId="{CBCFAF18-9416-A44C-9C03-0204B7E9EB31}" dt="2023-12-03T15:09:08.695" v="2853" actId="1076"/>
          <ac:picMkLst>
            <pc:docMk/>
            <pc:sldMk cId="831778862" sldId="328"/>
            <ac:picMk id="4" creationId="{FE2EE0F1-221B-EE3A-DAE2-1D7426CFA398}"/>
          </ac:picMkLst>
        </pc:picChg>
        <pc:picChg chg="mod">
          <ac:chgData name="Steven Kerr" userId="7b4860a6-334d-46e6-b6e3-049a3db83457" providerId="ADAL" clId="{CBCFAF18-9416-A44C-9C03-0204B7E9EB31}" dt="2023-12-03T15:09:08.695" v="2853" actId="1076"/>
          <ac:picMkLst>
            <pc:docMk/>
            <pc:sldMk cId="831778862" sldId="328"/>
            <ac:picMk id="5" creationId="{5D28D097-9387-5A73-39A0-E53DDC376812}"/>
          </ac:picMkLst>
        </pc:picChg>
        <pc:picChg chg="mod">
          <ac:chgData name="Steven Kerr" userId="7b4860a6-334d-46e6-b6e3-049a3db83457" providerId="ADAL" clId="{CBCFAF18-9416-A44C-9C03-0204B7E9EB31}" dt="2023-12-03T15:09:08.695" v="2853" actId="1076"/>
          <ac:picMkLst>
            <pc:docMk/>
            <pc:sldMk cId="831778862" sldId="328"/>
            <ac:picMk id="6" creationId="{66F9FD68-BE90-2E2A-3BB4-3EC40BEDA9E0}"/>
          </ac:picMkLst>
        </pc:picChg>
        <pc:picChg chg="mod">
          <ac:chgData name="Steven Kerr" userId="7b4860a6-334d-46e6-b6e3-049a3db83457" providerId="ADAL" clId="{CBCFAF18-9416-A44C-9C03-0204B7E9EB31}" dt="2023-12-03T15:09:08.695" v="2853" actId="1076"/>
          <ac:picMkLst>
            <pc:docMk/>
            <pc:sldMk cId="831778862" sldId="328"/>
            <ac:picMk id="7" creationId="{982B7445-FD6D-E13A-4541-E30B185E96C6}"/>
          </ac:picMkLst>
        </pc:picChg>
        <pc:picChg chg="mod">
          <ac:chgData name="Steven Kerr" userId="7b4860a6-334d-46e6-b6e3-049a3db83457" providerId="ADAL" clId="{CBCFAF18-9416-A44C-9C03-0204B7E9EB31}" dt="2023-12-03T15:09:08.695" v="2853" actId="1076"/>
          <ac:picMkLst>
            <pc:docMk/>
            <pc:sldMk cId="831778862" sldId="328"/>
            <ac:picMk id="8" creationId="{235DB3DE-A857-5B01-E840-CB08F734FC1D}"/>
          </ac:picMkLst>
        </pc:pic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3T15:05:10.962" v="2788" actId="2056"/>
              <pc2:cmMkLst xmlns:pc2="http://schemas.microsoft.com/office/powerpoint/2019/9/main/command">
                <pc:docMk/>
                <pc:sldMk cId="831778862" sldId="328"/>
                <pc2:cmMk id="{B9BDD31F-7510-A548-B460-CB5BA25E53B4}"/>
              </pc2:cmMkLst>
            </pc226:cmChg>
          </p:ext>
        </pc:extLst>
      </pc:sldChg>
      <pc:sldChg chg="delSp add del mod ord">
        <pc:chgData name="Steven Kerr" userId="7b4860a6-334d-46e6-b6e3-049a3db83457" providerId="ADAL" clId="{CBCFAF18-9416-A44C-9C03-0204B7E9EB31}" dt="2023-12-03T15:09:54.543" v="2872" actId="2696"/>
        <pc:sldMkLst>
          <pc:docMk/>
          <pc:sldMk cId="725801936" sldId="329"/>
        </pc:sldMkLst>
        <pc:spChg chg="del">
          <ac:chgData name="Steven Kerr" userId="7b4860a6-334d-46e6-b6e3-049a3db83457" providerId="ADAL" clId="{CBCFAF18-9416-A44C-9C03-0204B7E9EB31}" dt="2023-12-03T15:09:26.670" v="2869" actId="478"/>
          <ac:spMkLst>
            <pc:docMk/>
            <pc:sldMk cId="725801936" sldId="329"/>
            <ac:spMk id="12" creationId="{531846CA-4EC2-863E-941A-3E23929366A7}"/>
          </ac:spMkLst>
        </pc:spChg>
      </pc:sldChg>
      <pc:sldChg chg="modSp mod">
        <pc:chgData name="Steven Kerr" userId="7b4860a6-334d-46e6-b6e3-049a3db83457" providerId="ADAL" clId="{CBCFAF18-9416-A44C-9C03-0204B7E9EB31}" dt="2023-12-04T13:29:26.342" v="4835" actId="1076"/>
        <pc:sldMkLst>
          <pc:docMk/>
          <pc:sldMk cId="2798080541" sldId="329"/>
        </pc:sldMkLst>
        <pc:spChg chg="mod">
          <ac:chgData name="Steven Kerr" userId="7b4860a6-334d-46e6-b6e3-049a3db83457" providerId="ADAL" clId="{CBCFAF18-9416-A44C-9C03-0204B7E9EB31}" dt="2023-12-04T13:29:26.342" v="4835" actId="1076"/>
          <ac:spMkLst>
            <pc:docMk/>
            <pc:sldMk cId="2798080541" sldId="329"/>
            <ac:spMk id="5" creationId="{D36282CE-FBF1-1CAA-3E8F-247655F1A571}"/>
          </ac:spMkLst>
        </pc:spChg>
      </pc:sldChg>
      <pc:sldChg chg="addSp delSp modSp add mod ord modCm">
        <pc:chgData name="Steven Kerr" userId="7b4860a6-334d-46e6-b6e3-049a3db83457" providerId="ADAL" clId="{CBCFAF18-9416-A44C-9C03-0204B7E9EB31}" dt="2023-12-03T22:54:31.616" v="3883" actId="1076"/>
        <pc:sldMkLst>
          <pc:docMk/>
          <pc:sldMk cId="3547486460" sldId="330"/>
        </pc:sldMkLst>
        <pc:spChg chg="del">
          <ac:chgData name="Steven Kerr" userId="7b4860a6-334d-46e6-b6e3-049a3db83457" providerId="ADAL" clId="{CBCFAF18-9416-A44C-9C03-0204B7E9EB31}" dt="2023-12-03T19:47:19.200" v="3303" actId="478"/>
          <ac:spMkLst>
            <pc:docMk/>
            <pc:sldMk cId="3547486460" sldId="330"/>
            <ac:spMk id="2" creationId="{BE18CE41-EDB2-6A1E-BE87-2D0586C004CD}"/>
          </ac:spMkLst>
        </pc:spChg>
        <pc:spChg chg="add del mod">
          <ac:chgData name="Steven Kerr" userId="7b4860a6-334d-46e6-b6e3-049a3db83457" providerId="ADAL" clId="{CBCFAF18-9416-A44C-9C03-0204B7E9EB31}" dt="2023-12-03T22:53:25.926" v="3829"/>
          <ac:spMkLst>
            <pc:docMk/>
            <pc:sldMk cId="3547486460" sldId="330"/>
            <ac:spMk id="4" creationId="{54DCFE8D-E841-BD84-CFA4-947C326A8FFC}"/>
          </ac:spMkLst>
        </pc:spChg>
        <pc:spChg chg="add mod">
          <ac:chgData name="Steven Kerr" userId="7b4860a6-334d-46e6-b6e3-049a3db83457" providerId="ADAL" clId="{CBCFAF18-9416-A44C-9C03-0204B7E9EB31}" dt="2023-12-03T22:53:55.615" v="3881" actId="20577"/>
          <ac:spMkLst>
            <pc:docMk/>
            <pc:sldMk cId="3547486460" sldId="330"/>
            <ac:spMk id="5" creationId="{352E2773-04BB-DA0D-407C-28BF21A701DD}"/>
          </ac:spMkLst>
        </pc:spChg>
        <pc:spChg chg="del mod">
          <ac:chgData name="Steven Kerr" userId="7b4860a6-334d-46e6-b6e3-049a3db83457" providerId="ADAL" clId="{CBCFAF18-9416-A44C-9C03-0204B7E9EB31}" dt="2023-12-03T22:53:27.286" v="3830" actId="478"/>
          <ac:spMkLst>
            <pc:docMk/>
            <pc:sldMk cId="3547486460" sldId="330"/>
            <ac:spMk id="134" creationId="{00000000-0000-0000-0000-000000000000}"/>
          </ac:spMkLst>
        </pc:spChg>
        <pc:graphicFrameChg chg="mod modGraphic">
          <ac:chgData name="Steven Kerr" userId="7b4860a6-334d-46e6-b6e3-049a3db83457" providerId="ADAL" clId="{CBCFAF18-9416-A44C-9C03-0204B7E9EB31}" dt="2023-12-03T22:54:31.616" v="3883" actId="1076"/>
          <ac:graphicFrameMkLst>
            <pc:docMk/>
            <pc:sldMk cId="3547486460" sldId="330"/>
            <ac:graphicFrameMk id="3" creationId="{ACEC8C8E-1333-0A10-6BA2-C60924C78D39}"/>
          </ac:graphicFrameMkLst>
        </pc:graphicFrame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3T22:34:32.936" v="3743"/>
              <pc2:cmMkLst xmlns:pc2="http://schemas.microsoft.com/office/powerpoint/2019/9/main/command">
                <pc:docMk/>
                <pc:sldMk cId="3547486460" sldId="330"/>
                <pc2:cmMk id="{5045ACAC-D1B8-DA46-98A1-44DBFF0C838B}"/>
              </pc2:cmMkLst>
            </pc226:cmChg>
          </p:ext>
        </pc:extLst>
      </pc:sldChg>
      <pc:sldChg chg="modSp add mod ord">
        <pc:chgData name="Steven Kerr" userId="7b4860a6-334d-46e6-b6e3-049a3db83457" providerId="ADAL" clId="{CBCFAF18-9416-A44C-9C03-0204B7E9EB31}" dt="2023-12-03T22:42:16.940" v="3780" actId="20578"/>
        <pc:sldMkLst>
          <pc:docMk/>
          <pc:sldMk cId="3656680662" sldId="331"/>
        </pc:sldMkLst>
        <pc:spChg chg="mod">
          <ac:chgData name="Steven Kerr" userId="7b4860a6-334d-46e6-b6e3-049a3db83457" providerId="ADAL" clId="{CBCFAF18-9416-A44C-9C03-0204B7E9EB31}" dt="2023-12-03T22:42:10.878" v="3779" actId="20577"/>
          <ac:spMkLst>
            <pc:docMk/>
            <pc:sldMk cId="3656680662" sldId="331"/>
            <ac:spMk id="275" creationId="{00000000-0000-0000-0000-000000000000}"/>
          </ac:spMkLst>
        </pc:spChg>
      </pc:sldChg>
      <pc:sldChg chg="modSp mod ord modShow">
        <pc:chgData name="Steven Kerr" userId="7b4860a6-334d-46e6-b6e3-049a3db83457" providerId="ADAL" clId="{CBCFAF18-9416-A44C-9C03-0204B7E9EB31}" dt="2023-12-04T15:02:50.080" v="5538" actId="20578"/>
        <pc:sldMkLst>
          <pc:docMk/>
          <pc:sldMk cId="675906908" sldId="332"/>
        </pc:sldMkLst>
        <pc:spChg chg="mod">
          <ac:chgData name="Steven Kerr" userId="7b4860a6-334d-46e6-b6e3-049a3db83457" providerId="ADAL" clId="{CBCFAF18-9416-A44C-9C03-0204B7E9EB31}" dt="2023-12-04T14:17:47.197" v="5463" actId="1076"/>
          <ac:spMkLst>
            <pc:docMk/>
            <pc:sldMk cId="675906908" sldId="332"/>
            <ac:spMk id="4" creationId="{07D19DE4-DD89-C2EE-EF27-335CFCBE0E76}"/>
          </ac:spMkLst>
        </pc:spChg>
      </pc:sldChg>
      <pc:sldChg chg="modSp mod">
        <pc:chgData name="Steven Kerr" userId="7b4860a6-334d-46e6-b6e3-049a3db83457" providerId="ADAL" clId="{CBCFAF18-9416-A44C-9C03-0204B7E9EB31}" dt="2023-12-04T14:18:08.315" v="5474" actId="1076"/>
        <pc:sldMkLst>
          <pc:docMk/>
          <pc:sldMk cId="425355944" sldId="333"/>
        </pc:sldMkLst>
        <pc:spChg chg="mod">
          <ac:chgData name="Steven Kerr" userId="7b4860a6-334d-46e6-b6e3-049a3db83457" providerId="ADAL" clId="{CBCFAF18-9416-A44C-9C03-0204B7E9EB31}" dt="2023-12-04T14:18:08.315" v="5474" actId="1076"/>
          <ac:spMkLst>
            <pc:docMk/>
            <pc:sldMk cId="425355944" sldId="333"/>
            <ac:spMk id="4" creationId="{07D19DE4-DD89-C2EE-EF27-335CFCBE0E76}"/>
          </ac:spMkLst>
        </pc:spChg>
      </pc:sldChg>
      <pc:sldChg chg="modSp mod">
        <pc:chgData name="Steven Kerr" userId="7b4860a6-334d-46e6-b6e3-049a3db83457" providerId="ADAL" clId="{CBCFAF18-9416-A44C-9C03-0204B7E9EB31}" dt="2023-12-04T13:08:52.343" v="4202" actId="313"/>
        <pc:sldMkLst>
          <pc:docMk/>
          <pc:sldMk cId="3952435390" sldId="334"/>
        </pc:sldMkLst>
        <pc:spChg chg="mod">
          <ac:chgData name="Steven Kerr" userId="7b4860a6-334d-46e6-b6e3-049a3db83457" providerId="ADAL" clId="{CBCFAF18-9416-A44C-9C03-0204B7E9EB31}" dt="2023-12-04T13:08:52.343" v="4202" actId="313"/>
          <ac:spMkLst>
            <pc:docMk/>
            <pc:sldMk cId="3952435390" sldId="334"/>
            <ac:spMk id="141" creationId="{00000000-0000-0000-0000-000000000000}"/>
          </ac:spMkLst>
        </pc:spChg>
      </pc:sldChg>
      <pc:sldChg chg="modSp mod">
        <pc:chgData name="Steven Kerr" userId="7b4860a6-334d-46e6-b6e3-049a3db83457" providerId="ADAL" clId="{CBCFAF18-9416-A44C-9C03-0204B7E9EB31}" dt="2023-12-04T14:52:34.873" v="5520" actId="1076"/>
        <pc:sldMkLst>
          <pc:docMk/>
          <pc:sldMk cId="579721716" sldId="335"/>
        </pc:sldMkLst>
        <pc:spChg chg="mod">
          <ac:chgData name="Steven Kerr" userId="7b4860a6-334d-46e6-b6e3-049a3db83457" providerId="ADAL" clId="{CBCFAF18-9416-A44C-9C03-0204B7E9EB31}" dt="2023-12-04T14:13:55.794" v="5419" actId="1076"/>
          <ac:spMkLst>
            <pc:docMk/>
            <pc:sldMk cId="579721716" sldId="335"/>
            <ac:spMk id="2" creationId="{09EAB597-527D-9394-52D4-00A16726F4B5}"/>
          </ac:spMkLst>
        </pc:spChg>
        <pc:picChg chg="mod">
          <ac:chgData name="Steven Kerr" userId="7b4860a6-334d-46e6-b6e3-049a3db83457" providerId="ADAL" clId="{CBCFAF18-9416-A44C-9C03-0204B7E9EB31}" dt="2023-12-04T14:12:41.957" v="5405" actId="1076"/>
          <ac:picMkLst>
            <pc:docMk/>
            <pc:sldMk cId="579721716" sldId="335"/>
            <ac:picMk id="4" creationId="{F1627CFD-2A60-952A-7D25-4ACD528475EE}"/>
          </ac:picMkLst>
        </pc:picChg>
        <pc:picChg chg="mod">
          <ac:chgData name="Steven Kerr" userId="7b4860a6-334d-46e6-b6e3-049a3db83457" providerId="ADAL" clId="{CBCFAF18-9416-A44C-9C03-0204B7E9EB31}" dt="2023-12-04T14:52:34.873" v="5520" actId="1076"/>
          <ac:picMkLst>
            <pc:docMk/>
            <pc:sldMk cId="579721716" sldId="335"/>
            <ac:picMk id="6" creationId="{C35CC83F-ECC2-4785-8C30-547DE7148D2D}"/>
          </ac:picMkLst>
        </pc:picChg>
      </pc:sldChg>
      <pc:sldChg chg="add mod ord modShow">
        <pc:chgData name="Steven Kerr" userId="7b4860a6-334d-46e6-b6e3-049a3db83457" providerId="ADAL" clId="{CBCFAF18-9416-A44C-9C03-0204B7E9EB31}" dt="2023-12-04T15:02:45.464" v="5537" actId="20578"/>
        <pc:sldMkLst>
          <pc:docMk/>
          <pc:sldMk cId="2731595840" sldId="337"/>
        </pc:sldMkLst>
      </pc:sldChg>
      <pc:sldChg chg="addSp delSp add del mod modCm">
        <pc:chgData name="Steven Kerr" userId="7b4860a6-334d-46e6-b6e3-049a3db83457" providerId="ADAL" clId="{CBCFAF18-9416-A44C-9C03-0204B7E9EB31}" dt="2023-12-04T14:44:33.397" v="5483"/>
        <pc:sldMkLst>
          <pc:docMk/>
          <pc:sldMk cId="1056319554" sldId="338"/>
        </pc:sldMkLst>
        <pc:picChg chg="add del">
          <ac:chgData name="Steven Kerr" userId="7b4860a6-334d-46e6-b6e3-049a3db83457" providerId="ADAL" clId="{CBCFAF18-9416-A44C-9C03-0204B7E9EB31}" dt="2023-12-04T14:44:33.058" v="5482" actId="478"/>
          <ac:picMkLst>
            <pc:docMk/>
            <pc:sldMk cId="1056319554" sldId="338"/>
            <ac:picMk id="3" creationId="{043ACAD1-EA66-12D8-B899-C89948C565A2}"/>
          </ac:picMkLst>
        </pc:pic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4T14:44:33.058" v="5482" actId="478"/>
              <pc2:cmMkLst xmlns:pc2="http://schemas.microsoft.com/office/powerpoint/2019/9/main/command">
                <pc:docMk/>
                <pc:sldMk cId="1056319554" sldId="338"/>
                <pc2:cmMk id="{B63A1910-763C-1540-A9A3-9C837D3BE638}"/>
              </pc2:cmMkLst>
            </pc226:cmChg>
          </p:ext>
        </pc:extLst>
      </pc:sldChg>
      <pc:sldChg chg="delSp add del mod modShow modCm">
        <pc:chgData name="Steven Kerr" userId="7b4860a6-334d-46e6-b6e3-049a3db83457" providerId="ADAL" clId="{CBCFAF18-9416-A44C-9C03-0204B7E9EB31}" dt="2023-12-04T15:03:25.874" v="5549" actId="2696"/>
        <pc:sldMkLst>
          <pc:docMk/>
          <pc:sldMk cId="1804739821" sldId="338"/>
        </pc:sldMkLst>
        <pc:picChg chg="del">
          <ac:chgData name="Steven Kerr" userId="7b4860a6-334d-46e6-b6e3-049a3db83457" providerId="ADAL" clId="{CBCFAF18-9416-A44C-9C03-0204B7E9EB31}" dt="2023-12-04T14:44:44.859" v="5487" actId="478"/>
          <ac:picMkLst>
            <pc:docMk/>
            <pc:sldMk cId="1804739821" sldId="338"/>
            <ac:picMk id="3" creationId="{043ACAD1-EA66-12D8-B899-C89948C565A2}"/>
          </ac:picMkLst>
        </pc:picChg>
        <pc:extLst>
          <p:ext xmlns:p="http://schemas.openxmlformats.org/presentationml/2006/main" uri="{D6D511B9-2390-475A-947B-AFAB55BFBCF1}">
            <pc226:cmChg xmlns:pc226="http://schemas.microsoft.com/office/powerpoint/2022/06/main/command" chg="mod">
              <pc226:chgData name="Steven Kerr" userId="7b4860a6-334d-46e6-b6e3-049a3db83457" providerId="ADAL" clId="{CBCFAF18-9416-A44C-9C03-0204B7E9EB31}" dt="2023-12-04T14:44:44.870" v="5488" actId="2056"/>
              <pc2:cmMkLst xmlns:pc2="http://schemas.microsoft.com/office/powerpoint/2019/9/main/command">
                <pc:docMk/>
                <pc:sldMk cId="1804739821" sldId="338"/>
                <pc2:cmMk id="{2A9694DB-8727-E84F-B5EB-4CA708DC1AD8}"/>
              </pc2:cmMkLst>
            </pc226:cmChg>
          </p:ext>
        </pc:extLst>
      </pc:sldChg>
      <pc:sldChg chg="modSp add mod ord modShow">
        <pc:chgData name="Steven Kerr" userId="7b4860a6-334d-46e6-b6e3-049a3db83457" providerId="ADAL" clId="{CBCFAF18-9416-A44C-9C03-0204B7E9EB31}" dt="2023-12-04T15:03:10.132" v="5548" actId="729"/>
        <pc:sldMkLst>
          <pc:docMk/>
          <pc:sldMk cId="1548065331" sldId="339"/>
        </pc:sldMkLst>
        <pc:spChg chg="mod">
          <ac:chgData name="Steven Kerr" userId="7b4860a6-334d-46e6-b6e3-049a3db83457" providerId="ADAL" clId="{CBCFAF18-9416-A44C-9C03-0204B7E9EB31}" dt="2023-12-04T15:02:59.205" v="5546" actId="20577"/>
          <ac:spMkLst>
            <pc:docMk/>
            <pc:sldMk cId="1548065331" sldId="339"/>
            <ac:spMk id="275" creationId="{00000000-0000-0000-0000-000000000000}"/>
          </ac:spMkLst>
        </pc:spChg>
      </pc:sldChg>
    </pc:docChg>
  </pc:docChgLst>
  <pc:docChgLst>
    <pc:chgData name="Kai Foerster" userId="cec3fe1f-25b8-483c-a83a-3abfcdfb7222" providerId="ADAL" clId="{342F7D9D-8023-4CA7-B878-51F31F7B7434}"/>
    <pc:docChg chg="undo custSel addSld delSld modSld sldOrd">
      <pc:chgData name="Kai Foerster" userId="cec3fe1f-25b8-483c-a83a-3abfcdfb7222" providerId="ADAL" clId="{342F7D9D-8023-4CA7-B878-51F31F7B7434}" dt="2023-12-04T11:27:25.462" v="4157" actId="732"/>
      <pc:docMkLst>
        <pc:docMk/>
      </pc:docMkLst>
      <pc:sldChg chg="ord">
        <pc:chgData name="Kai Foerster" userId="cec3fe1f-25b8-483c-a83a-3abfcdfb7222" providerId="ADAL" clId="{342F7D9D-8023-4CA7-B878-51F31F7B7434}" dt="2023-11-24T09:51:31.477" v="529"/>
        <pc:sldMkLst>
          <pc:docMk/>
          <pc:sldMk cId="0" sldId="256"/>
        </pc:sldMkLst>
      </pc:sldChg>
      <pc:sldChg chg="addSp modSp mod addCm modCm">
        <pc:chgData name="Kai Foerster" userId="cec3fe1f-25b8-483c-a83a-3abfcdfb7222" providerId="ADAL" clId="{342F7D9D-8023-4CA7-B878-51F31F7B7434}" dt="2023-12-04T10:01:48.932" v="1860" actId="20577"/>
        <pc:sldMkLst>
          <pc:docMk/>
          <pc:sldMk cId="0" sldId="257"/>
        </pc:sldMkLst>
        <pc:spChg chg="add mod">
          <ac:chgData name="Kai Foerster" userId="cec3fe1f-25b8-483c-a83a-3abfcdfb7222" providerId="ADAL" clId="{342F7D9D-8023-4CA7-B878-51F31F7B7434}" dt="2023-12-04T10:01:48.932" v="1860" actId="20577"/>
          <ac:spMkLst>
            <pc:docMk/>
            <pc:sldMk cId="0" sldId="257"/>
            <ac:spMk id="2" creationId="{75052F8F-B044-3D50-150F-2DEE8908B92B}"/>
          </ac:spMkLst>
        </pc:spChg>
        <pc:spChg chg="mod">
          <ac:chgData name="Kai Foerster" userId="cec3fe1f-25b8-483c-a83a-3abfcdfb7222" providerId="ADAL" clId="{342F7D9D-8023-4CA7-B878-51F31F7B7434}" dt="2023-11-24T09:51:00.941" v="504" actId="20577"/>
          <ac:spMkLst>
            <pc:docMk/>
            <pc:sldMk cId="0" sldId="257"/>
            <ac:spMk id="118" creationId="{00000000-0000-0000-0000-000000000000}"/>
          </ac:spMkLst>
        </pc:spChg>
        <pc:spChg chg="mod">
          <ac:chgData name="Kai Foerster" userId="cec3fe1f-25b8-483c-a83a-3abfcdfb7222" providerId="ADAL" clId="{342F7D9D-8023-4CA7-B878-51F31F7B7434}" dt="2023-11-24T09:51:13.111" v="527" actId="20577"/>
          <ac:spMkLst>
            <pc:docMk/>
            <pc:sldMk cId="0" sldId="257"/>
            <ac:spMk id="119" creationId="{00000000-0000-0000-0000-000000000000}"/>
          </ac:spMkLst>
        </pc:spChg>
        <pc:spChg chg="mod">
          <ac:chgData name="Kai Foerster" userId="cec3fe1f-25b8-483c-a83a-3abfcdfb7222" providerId="ADAL" clId="{342F7D9D-8023-4CA7-B878-51F31F7B7434}" dt="2023-11-24T09:49:07.301" v="447" actId="20577"/>
          <ac:spMkLst>
            <pc:docMk/>
            <pc:sldMk cId="0" sldId="257"/>
            <ac:spMk id="120" creationId="{00000000-0000-0000-0000-000000000000}"/>
          </ac:spMkLst>
        </pc:spChg>
        <pc:spChg chg="mod">
          <ac:chgData name="Kai Foerster" userId="cec3fe1f-25b8-483c-a83a-3abfcdfb7222" providerId="ADAL" clId="{342F7D9D-8023-4CA7-B878-51F31F7B7434}" dt="2023-11-24T09:49:18.837" v="468" actId="20577"/>
          <ac:spMkLst>
            <pc:docMk/>
            <pc:sldMk cId="0" sldId="257"/>
            <ac:spMk id="122" creationId="{00000000-0000-0000-0000-000000000000}"/>
          </ac:spMkLst>
        </pc:spChg>
        <pc:spChg chg="mod">
          <ac:chgData name="Kai Foerster" userId="cec3fe1f-25b8-483c-a83a-3abfcdfb7222" providerId="ADAL" clId="{342F7D9D-8023-4CA7-B878-51F31F7B7434}" dt="2023-11-24T09:50:01.534" v="469" actId="20577"/>
          <ac:spMkLst>
            <pc:docMk/>
            <pc:sldMk cId="0" sldId="257"/>
            <ac:spMk id="123" creationId="{00000000-0000-0000-0000-000000000000}"/>
          </ac:spMkLst>
        </pc:spChg>
        <pc:extLst>
          <p:ext xmlns:p="http://schemas.openxmlformats.org/presentationml/2006/main" uri="{D6D511B9-2390-475A-947B-AFAB55BFBCF1}">
            <pc226:cmChg xmlns:pc226="http://schemas.microsoft.com/office/powerpoint/2022/06/main/command" chg="add mod">
              <pc226:chgData name="Kai Foerster" userId="cec3fe1f-25b8-483c-a83a-3abfcdfb7222" providerId="ADAL" clId="{342F7D9D-8023-4CA7-B878-51F31F7B7434}" dt="2023-12-04T09:53:26.878" v="1622"/>
              <pc2:cmMkLst xmlns:pc2="http://schemas.microsoft.com/office/powerpoint/2019/9/main/command">
                <pc:docMk/>
                <pc:sldMk cId="0" sldId="257"/>
                <pc2:cmMk id="{BD5B19F1-036B-474A-9605-D972BCB2F124}"/>
              </pc2:cmMkLst>
            </pc226:cmChg>
          </p:ext>
        </pc:extLst>
      </pc:sldChg>
      <pc:sldChg chg="ord">
        <pc:chgData name="Kai Foerster" userId="cec3fe1f-25b8-483c-a83a-3abfcdfb7222" providerId="ADAL" clId="{342F7D9D-8023-4CA7-B878-51F31F7B7434}" dt="2023-11-24T09:51:41.462" v="531"/>
        <pc:sldMkLst>
          <pc:docMk/>
          <pc:sldMk cId="0" sldId="258"/>
        </pc:sldMkLst>
      </pc:sldChg>
      <pc:sldChg chg="addSp modSp mod">
        <pc:chgData name="Kai Foerster" userId="cec3fe1f-25b8-483c-a83a-3abfcdfb7222" providerId="ADAL" clId="{342F7D9D-8023-4CA7-B878-51F31F7B7434}" dt="2023-11-24T09:54:05.057" v="653"/>
        <pc:sldMkLst>
          <pc:docMk/>
          <pc:sldMk cId="0" sldId="259"/>
        </pc:sldMkLst>
        <pc:spChg chg="add mod">
          <ac:chgData name="Kai Foerster" userId="cec3fe1f-25b8-483c-a83a-3abfcdfb7222" providerId="ADAL" clId="{342F7D9D-8023-4CA7-B878-51F31F7B7434}" dt="2023-11-24T09:54:05.057" v="653"/>
          <ac:spMkLst>
            <pc:docMk/>
            <pc:sldMk cId="0" sldId="259"/>
            <ac:spMk id="3" creationId="{FC5981D1-3751-2AD6-1A73-48660B6F4481}"/>
          </ac:spMkLst>
        </pc:spChg>
        <pc:picChg chg="add mod">
          <ac:chgData name="Kai Foerster" userId="cec3fe1f-25b8-483c-a83a-3abfcdfb7222" providerId="ADAL" clId="{342F7D9D-8023-4CA7-B878-51F31F7B7434}" dt="2023-11-24T09:18:08.253" v="55" actId="14100"/>
          <ac:picMkLst>
            <pc:docMk/>
            <pc:sldMk cId="0" sldId="259"/>
            <ac:picMk id="2" creationId="{100974C5-CFD4-D9FC-296E-85756D69630C}"/>
          </ac:picMkLst>
        </pc:picChg>
      </pc:sldChg>
      <pc:sldChg chg="addSp delSp modSp mod">
        <pc:chgData name="Kai Foerster" userId="cec3fe1f-25b8-483c-a83a-3abfcdfb7222" providerId="ADAL" clId="{342F7D9D-8023-4CA7-B878-51F31F7B7434}" dt="2023-11-24T09:14:26.431" v="4" actId="21"/>
        <pc:sldMkLst>
          <pc:docMk/>
          <pc:sldMk cId="0" sldId="260"/>
        </pc:sldMkLst>
        <pc:picChg chg="add del mod">
          <ac:chgData name="Kai Foerster" userId="cec3fe1f-25b8-483c-a83a-3abfcdfb7222" providerId="ADAL" clId="{342F7D9D-8023-4CA7-B878-51F31F7B7434}" dt="2023-11-24T09:14:26.431" v="4" actId="21"/>
          <ac:picMkLst>
            <pc:docMk/>
            <pc:sldMk cId="0" sldId="260"/>
            <ac:picMk id="3" creationId="{D035FAEC-F86A-9076-0803-78C90AB72257}"/>
          </ac:picMkLst>
        </pc:picChg>
      </pc:sldChg>
      <pc:sldChg chg="addSp delSp modSp add mod setBg">
        <pc:chgData name="Kai Foerster" userId="cec3fe1f-25b8-483c-a83a-3abfcdfb7222" providerId="ADAL" clId="{342F7D9D-8023-4CA7-B878-51F31F7B7434}" dt="2023-11-24T09:14:51.037" v="53" actId="20577"/>
        <pc:sldMkLst>
          <pc:docMk/>
          <pc:sldMk cId="1297370285" sldId="285"/>
        </pc:sldMkLst>
        <pc:spChg chg="add mod">
          <ac:chgData name="Kai Foerster" userId="cec3fe1f-25b8-483c-a83a-3abfcdfb7222" providerId="ADAL" clId="{342F7D9D-8023-4CA7-B878-51F31F7B7434}" dt="2023-11-24T09:14:51.037" v="53" actId="20577"/>
          <ac:spMkLst>
            <pc:docMk/>
            <pc:sldMk cId="1297370285" sldId="285"/>
            <ac:spMk id="4" creationId="{D4ADA3EA-B1AD-1E9F-15AF-A6E70449185C}"/>
          </ac:spMkLst>
        </pc:spChg>
        <pc:picChg chg="del">
          <ac:chgData name="Kai Foerster" userId="cec3fe1f-25b8-483c-a83a-3abfcdfb7222" providerId="ADAL" clId="{342F7D9D-8023-4CA7-B878-51F31F7B7434}" dt="2023-11-24T09:14:32.155" v="6" actId="478"/>
          <ac:picMkLst>
            <pc:docMk/>
            <pc:sldMk cId="1297370285" sldId="285"/>
            <ac:picMk id="2" creationId="{100974C5-CFD4-D9FC-296E-85756D69630C}"/>
          </ac:picMkLst>
        </pc:picChg>
        <pc:picChg chg="add mod">
          <ac:chgData name="Kai Foerster" userId="cec3fe1f-25b8-483c-a83a-3abfcdfb7222" providerId="ADAL" clId="{342F7D9D-8023-4CA7-B878-51F31F7B7434}" dt="2023-11-24T09:14:36.887" v="9" actId="1076"/>
          <ac:picMkLst>
            <pc:docMk/>
            <pc:sldMk cId="1297370285" sldId="285"/>
            <ac:picMk id="3" creationId="{5009253E-C845-D479-54FB-EBC7133069FD}"/>
          </ac:picMkLst>
        </pc:picChg>
      </pc:sldChg>
      <pc:sldChg chg="modSp add mod">
        <pc:chgData name="Kai Foerster" userId="cec3fe1f-25b8-483c-a83a-3abfcdfb7222" providerId="ADAL" clId="{342F7D9D-8023-4CA7-B878-51F31F7B7434}" dt="2023-11-24T10:00:30.929" v="1070" actId="20577"/>
        <pc:sldMkLst>
          <pc:docMk/>
          <pc:sldMk cId="3022450893" sldId="286"/>
        </pc:sldMkLst>
        <pc:spChg chg="mod">
          <ac:chgData name="Kai Foerster" userId="cec3fe1f-25b8-483c-a83a-3abfcdfb7222" providerId="ADAL" clId="{342F7D9D-8023-4CA7-B878-51F31F7B7434}" dt="2023-11-24T09:28:00.992" v="324" actId="1076"/>
          <ac:spMkLst>
            <pc:docMk/>
            <pc:sldMk cId="3022450893" sldId="286"/>
            <ac:spMk id="139" creationId="{00000000-0000-0000-0000-000000000000}"/>
          </ac:spMkLst>
        </pc:spChg>
        <pc:spChg chg="mod">
          <ac:chgData name="Kai Foerster" userId="cec3fe1f-25b8-483c-a83a-3abfcdfb7222" providerId="ADAL" clId="{342F7D9D-8023-4CA7-B878-51F31F7B7434}" dt="2023-11-24T10:00:30.929" v="1070" actId="20577"/>
          <ac:spMkLst>
            <pc:docMk/>
            <pc:sldMk cId="3022450893" sldId="286"/>
            <ac:spMk id="141" creationId="{00000000-0000-0000-0000-000000000000}"/>
          </ac:spMkLst>
        </pc:spChg>
      </pc:sldChg>
      <pc:sldChg chg="addSp delSp modSp add mod modCm">
        <pc:chgData name="Kai Foerster" userId="cec3fe1f-25b8-483c-a83a-3abfcdfb7222" providerId="ADAL" clId="{342F7D9D-8023-4CA7-B878-51F31F7B7434}" dt="2023-12-04T09:51:37.414" v="1620" actId="2056"/>
        <pc:sldMkLst>
          <pc:docMk/>
          <pc:sldMk cId="2015707691" sldId="290"/>
        </pc:sldMkLst>
        <pc:spChg chg="add mod">
          <ac:chgData name="Kai Foerster" userId="cec3fe1f-25b8-483c-a83a-3abfcdfb7222" providerId="ADAL" clId="{342F7D9D-8023-4CA7-B878-51F31F7B7434}" dt="2023-11-24T09:28:07.900" v="325" actId="108"/>
          <ac:spMkLst>
            <pc:docMk/>
            <pc:sldMk cId="2015707691" sldId="290"/>
            <ac:spMk id="2" creationId="{7D04A195-B1CA-1B6F-2614-B85EEE08D349}"/>
          </ac:spMkLst>
        </pc:spChg>
        <pc:spChg chg="del">
          <ac:chgData name="Kai Foerster" userId="cec3fe1f-25b8-483c-a83a-3abfcdfb7222" providerId="ADAL" clId="{342F7D9D-8023-4CA7-B878-51F31F7B7434}" dt="2023-11-24T09:27:39.781" v="304" actId="478"/>
          <ac:spMkLst>
            <pc:docMk/>
            <pc:sldMk cId="2015707691" sldId="290"/>
            <ac:spMk id="4" creationId="{D4ADA3EA-B1AD-1E9F-15AF-A6E70449185C}"/>
          </ac:spMkLst>
        </pc:spChg>
        <pc:picChg chg="del">
          <ac:chgData name="Kai Foerster" userId="cec3fe1f-25b8-483c-a83a-3abfcdfb7222" providerId="ADAL" clId="{342F7D9D-8023-4CA7-B878-51F31F7B7434}" dt="2023-11-24T09:27:37.040" v="303" actId="478"/>
          <ac:picMkLst>
            <pc:docMk/>
            <pc:sldMk cId="2015707691" sldId="290"/>
            <ac:picMk id="3" creationId="{5009253E-C845-D479-54FB-EBC7133069FD}"/>
          </ac:picMkLst>
        </pc:picChg>
        <pc:extLst>
          <p:ext xmlns:p="http://schemas.openxmlformats.org/presentationml/2006/main" uri="{D6D511B9-2390-475A-947B-AFAB55BFBCF1}">
            <pc226:cmChg xmlns:pc226="http://schemas.microsoft.com/office/powerpoint/2022/06/main/command" chg="mod">
              <pc226:chgData name="Kai Foerster" userId="cec3fe1f-25b8-483c-a83a-3abfcdfb7222" providerId="ADAL" clId="{342F7D9D-8023-4CA7-B878-51F31F7B7434}" dt="2023-12-04T09:51:37.414" v="1620" actId="2056"/>
              <pc2:cmMkLst xmlns:pc2="http://schemas.microsoft.com/office/powerpoint/2019/9/main/command">
                <pc:docMk/>
                <pc:sldMk cId="2015707691" sldId="290"/>
                <pc2:cmMk id="{2BF8C87B-D541-AB46-8B69-5DB3CC582649}"/>
              </pc2:cmMkLst>
            </pc226:cmChg>
          </p:ext>
        </pc:extLst>
      </pc:sldChg>
      <pc:sldChg chg="addSp delSp modSp add mod ord modShow">
        <pc:chgData name="Kai Foerster" userId="cec3fe1f-25b8-483c-a83a-3abfcdfb7222" providerId="ADAL" clId="{342F7D9D-8023-4CA7-B878-51F31F7B7434}" dt="2023-12-04T11:25:47.131" v="4119"/>
        <pc:sldMkLst>
          <pc:docMk/>
          <pc:sldMk cId="822516601" sldId="291"/>
        </pc:sldMkLst>
        <pc:spChg chg="mod">
          <ac:chgData name="Kai Foerster" userId="cec3fe1f-25b8-483c-a83a-3abfcdfb7222" providerId="ADAL" clId="{342F7D9D-8023-4CA7-B878-51F31F7B7434}" dt="2023-12-03T16:23:44.793" v="1231" actId="20577"/>
          <ac:spMkLst>
            <pc:docMk/>
            <pc:sldMk cId="822516601" sldId="291"/>
            <ac:spMk id="2" creationId="{B166CADD-B40D-8673-3BA8-214AB84DE796}"/>
          </ac:spMkLst>
        </pc:spChg>
        <pc:spChg chg="del">
          <ac:chgData name="Kai Foerster" userId="cec3fe1f-25b8-483c-a83a-3abfcdfb7222" providerId="ADAL" clId="{342F7D9D-8023-4CA7-B878-51F31F7B7434}" dt="2023-12-03T16:23:55.024" v="1235" actId="478"/>
          <ac:spMkLst>
            <pc:docMk/>
            <pc:sldMk cId="822516601" sldId="291"/>
            <ac:spMk id="4" creationId="{D4ADA3EA-B1AD-1E9F-15AF-A6E70449185C}"/>
          </ac:spMkLst>
        </pc:spChg>
        <pc:spChg chg="add mod">
          <ac:chgData name="Kai Foerster" userId="cec3fe1f-25b8-483c-a83a-3abfcdfb7222" providerId="ADAL" clId="{342F7D9D-8023-4CA7-B878-51F31F7B7434}" dt="2023-12-03T16:55:10.026" v="1354" actId="208"/>
          <ac:spMkLst>
            <pc:docMk/>
            <pc:sldMk cId="822516601" sldId="291"/>
            <ac:spMk id="41" creationId="{1622BA40-57AD-A830-1C02-275CDE7C1364}"/>
          </ac:spMkLst>
        </pc:spChg>
        <pc:spChg chg="add mod">
          <ac:chgData name="Kai Foerster" userId="cec3fe1f-25b8-483c-a83a-3abfcdfb7222" providerId="ADAL" clId="{342F7D9D-8023-4CA7-B878-51F31F7B7434}" dt="2023-12-03T16:56:20.247" v="1367" actId="1076"/>
          <ac:spMkLst>
            <pc:docMk/>
            <pc:sldMk cId="822516601" sldId="291"/>
            <ac:spMk id="42" creationId="{52EC06BF-E281-0C66-7E85-642136755C68}"/>
          </ac:spMkLst>
        </pc:spChg>
        <pc:spChg chg="add mod">
          <ac:chgData name="Kai Foerster" userId="cec3fe1f-25b8-483c-a83a-3abfcdfb7222" providerId="ADAL" clId="{342F7D9D-8023-4CA7-B878-51F31F7B7434}" dt="2023-12-03T16:55:57.706" v="1366" actId="1076"/>
          <ac:spMkLst>
            <pc:docMk/>
            <pc:sldMk cId="822516601" sldId="291"/>
            <ac:spMk id="43" creationId="{BF918616-83D0-F112-C25F-ED41B201E792}"/>
          </ac:spMkLst>
        </pc:spChg>
        <pc:spChg chg="add mod">
          <ac:chgData name="Kai Foerster" userId="cec3fe1f-25b8-483c-a83a-3abfcdfb7222" providerId="ADAL" clId="{342F7D9D-8023-4CA7-B878-51F31F7B7434}" dt="2023-12-03T16:55:47.027" v="1364" actId="14100"/>
          <ac:spMkLst>
            <pc:docMk/>
            <pc:sldMk cId="822516601" sldId="291"/>
            <ac:spMk id="44" creationId="{5D40621A-A9D5-CA05-9832-3B2DE689F845}"/>
          </ac:spMkLst>
        </pc:spChg>
        <pc:spChg chg="add mod">
          <ac:chgData name="Kai Foerster" userId="cec3fe1f-25b8-483c-a83a-3abfcdfb7222" providerId="ADAL" clId="{342F7D9D-8023-4CA7-B878-51F31F7B7434}" dt="2023-12-03T16:55:28.136" v="1361" actId="1076"/>
          <ac:spMkLst>
            <pc:docMk/>
            <pc:sldMk cId="822516601" sldId="291"/>
            <ac:spMk id="45" creationId="{4EEE9A4F-C483-6BEB-DD33-C3790D6CEF22}"/>
          </ac:spMkLst>
        </pc:spChg>
        <pc:spChg chg="add mod">
          <ac:chgData name="Kai Foerster" userId="cec3fe1f-25b8-483c-a83a-3abfcdfb7222" providerId="ADAL" clId="{342F7D9D-8023-4CA7-B878-51F31F7B7434}" dt="2023-12-03T16:55:39.524" v="1362" actId="1076"/>
          <ac:spMkLst>
            <pc:docMk/>
            <pc:sldMk cId="822516601" sldId="291"/>
            <ac:spMk id="46" creationId="{89975C05-CE8A-88D0-A0BF-AEE537F964AA}"/>
          </ac:spMkLst>
        </pc:spChg>
        <pc:spChg chg="add del mod">
          <ac:chgData name="Kai Foerster" userId="cec3fe1f-25b8-483c-a83a-3abfcdfb7222" providerId="ADAL" clId="{342F7D9D-8023-4CA7-B878-51F31F7B7434}" dt="2023-12-03T16:57:11.375" v="1373" actId="478"/>
          <ac:spMkLst>
            <pc:docMk/>
            <pc:sldMk cId="822516601" sldId="291"/>
            <ac:spMk id="47" creationId="{BFDE6882-DBC9-0BD5-30CB-D27449C660CB}"/>
          </ac:spMkLst>
        </pc:spChg>
        <pc:spChg chg="add del mod">
          <ac:chgData name="Kai Foerster" userId="cec3fe1f-25b8-483c-a83a-3abfcdfb7222" providerId="ADAL" clId="{342F7D9D-8023-4CA7-B878-51F31F7B7434}" dt="2023-12-03T16:57:08.483" v="1372" actId="478"/>
          <ac:spMkLst>
            <pc:docMk/>
            <pc:sldMk cId="822516601" sldId="291"/>
            <ac:spMk id="48" creationId="{732D7A6A-D676-F605-1A92-073DFCE99F7E}"/>
          </ac:spMkLst>
        </pc:spChg>
        <pc:picChg chg="del">
          <ac:chgData name="Kai Foerster" userId="cec3fe1f-25b8-483c-a83a-3abfcdfb7222" providerId="ADAL" clId="{342F7D9D-8023-4CA7-B878-51F31F7B7434}" dt="2023-11-24T10:02:18.011" v="1073" actId="478"/>
          <ac:picMkLst>
            <pc:docMk/>
            <pc:sldMk cId="822516601" sldId="291"/>
            <ac:picMk id="3" creationId="{5009253E-C845-D479-54FB-EBC7133069FD}"/>
          </ac:picMkLst>
        </pc:picChg>
        <pc:picChg chg="add del mod">
          <ac:chgData name="Kai Foerster" userId="cec3fe1f-25b8-483c-a83a-3abfcdfb7222" providerId="ADAL" clId="{342F7D9D-8023-4CA7-B878-51F31F7B7434}" dt="2023-12-03T16:22:54.413" v="1180" actId="478"/>
          <ac:picMkLst>
            <pc:docMk/>
            <pc:sldMk cId="822516601" sldId="291"/>
            <ac:picMk id="5" creationId="{5EDB472A-7F80-FCB4-83D6-2E6906DE130E}"/>
          </ac:picMkLst>
        </pc:picChg>
        <pc:picChg chg="add del mod">
          <ac:chgData name="Kai Foerster" userId="cec3fe1f-25b8-483c-a83a-3abfcdfb7222" providerId="ADAL" clId="{342F7D9D-8023-4CA7-B878-51F31F7B7434}" dt="2023-12-03T16:53:39.822" v="1309" actId="478"/>
          <ac:picMkLst>
            <pc:docMk/>
            <pc:sldMk cId="822516601" sldId="291"/>
            <ac:picMk id="6" creationId="{5AEC555E-4CD3-F937-4F58-006CEB363354}"/>
          </ac:picMkLst>
        </pc:picChg>
        <pc:picChg chg="add del mod">
          <ac:chgData name="Kai Foerster" userId="cec3fe1f-25b8-483c-a83a-3abfcdfb7222" providerId="ADAL" clId="{342F7D9D-8023-4CA7-B878-51F31F7B7434}" dt="2023-12-03T16:22:54.976" v="1181" actId="478"/>
          <ac:picMkLst>
            <pc:docMk/>
            <pc:sldMk cId="822516601" sldId="291"/>
            <ac:picMk id="7" creationId="{C26519AD-1DD5-3586-91DB-1D983D529287}"/>
          </ac:picMkLst>
        </pc:picChg>
        <pc:picChg chg="add del mod">
          <ac:chgData name="Kai Foerster" userId="cec3fe1f-25b8-483c-a83a-3abfcdfb7222" providerId="ADAL" clId="{342F7D9D-8023-4CA7-B878-51F31F7B7434}" dt="2023-12-03T16:22:55.570" v="1182" actId="478"/>
          <ac:picMkLst>
            <pc:docMk/>
            <pc:sldMk cId="822516601" sldId="291"/>
            <ac:picMk id="9" creationId="{AE4C51A7-3388-F330-9A6D-AA7ED4A06BF2}"/>
          </ac:picMkLst>
        </pc:picChg>
        <pc:picChg chg="add del mod">
          <ac:chgData name="Kai Foerster" userId="cec3fe1f-25b8-483c-a83a-3abfcdfb7222" providerId="ADAL" clId="{342F7D9D-8023-4CA7-B878-51F31F7B7434}" dt="2023-12-03T16:53:43.062" v="1315" actId="478"/>
          <ac:picMkLst>
            <pc:docMk/>
            <pc:sldMk cId="822516601" sldId="291"/>
            <ac:picMk id="10" creationId="{68B83E99-CB3A-45ED-E377-B0889E10C163}"/>
          </ac:picMkLst>
        </pc:picChg>
        <pc:picChg chg="add del mod">
          <ac:chgData name="Kai Foerster" userId="cec3fe1f-25b8-483c-a83a-3abfcdfb7222" providerId="ADAL" clId="{342F7D9D-8023-4CA7-B878-51F31F7B7434}" dt="2023-12-03T16:53:41.944" v="1313" actId="478"/>
          <ac:picMkLst>
            <pc:docMk/>
            <pc:sldMk cId="822516601" sldId="291"/>
            <ac:picMk id="12" creationId="{02107965-E98B-F95C-D48C-18DC7C933C3F}"/>
          </ac:picMkLst>
        </pc:picChg>
        <pc:picChg chg="add del mod">
          <ac:chgData name="Kai Foerster" userId="cec3fe1f-25b8-483c-a83a-3abfcdfb7222" providerId="ADAL" clId="{342F7D9D-8023-4CA7-B878-51F31F7B7434}" dt="2023-12-03T16:53:41.432" v="1312" actId="478"/>
          <ac:picMkLst>
            <pc:docMk/>
            <pc:sldMk cId="822516601" sldId="291"/>
            <ac:picMk id="14" creationId="{F60A1936-CA96-2064-9C3D-26922210674D}"/>
          </ac:picMkLst>
        </pc:picChg>
        <pc:picChg chg="add del mod">
          <ac:chgData name="Kai Foerster" userId="cec3fe1f-25b8-483c-a83a-3abfcdfb7222" providerId="ADAL" clId="{342F7D9D-8023-4CA7-B878-51F31F7B7434}" dt="2023-12-03T16:53:42.645" v="1314" actId="478"/>
          <ac:picMkLst>
            <pc:docMk/>
            <pc:sldMk cId="822516601" sldId="291"/>
            <ac:picMk id="16" creationId="{483A6BE4-FC71-E094-2518-A06F30612A1C}"/>
          </ac:picMkLst>
        </pc:picChg>
        <pc:picChg chg="add del mod">
          <ac:chgData name="Kai Foerster" userId="cec3fe1f-25b8-483c-a83a-3abfcdfb7222" providerId="ADAL" clId="{342F7D9D-8023-4CA7-B878-51F31F7B7434}" dt="2023-12-03T16:53:43.622" v="1316" actId="478"/>
          <ac:picMkLst>
            <pc:docMk/>
            <pc:sldMk cId="822516601" sldId="291"/>
            <ac:picMk id="18" creationId="{14836742-5798-6907-1EF9-DB5923E4A9DC}"/>
          </ac:picMkLst>
        </pc:picChg>
        <pc:picChg chg="add del mod">
          <ac:chgData name="Kai Foerster" userId="cec3fe1f-25b8-483c-a83a-3abfcdfb7222" providerId="ADAL" clId="{342F7D9D-8023-4CA7-B878-51F31F7B7434}" dt="2023-12-03T16:53:40.973" v="1311" actId="478"/>
          <ac:picMkLst>
            <pc:docMk/>
            <pc:sldMk cId="822516601" sldId="291"/>
            <ac:picMk id="20" creationId="{F030AEB8-4973-719A-A59C-DBA122A9EDA8}"/>
          </ac:picMkLst>
        </pc:picChg>
        <pc:picChg chg="add del mod">
          <ac:chgData name="Kai Foerster" userId="cec3fe1f-25b8-483c-a83a-3abfcdfb7222" providerId="ADAL" clId="{342F7D9D-8023-4CA7-B878-51F31F7B7434}" dt="2023-12-03T16:53:40.531" v="1310" actId="478"/>
          <ac:picMkLst>
            <pc:docMk/>
            <pc:sldMk cId="822516601" sldId="291"/>
            <ac:picMk id="22" creationId="{C36BA7FE-3A1F-8688-0921-DC7A39992DD7}"/>
          </ac:picMkLst>
        </pc:picChg>
        <pc:picChg chg="add del mod">
          <ac:chgData name="Kai Foerster" userId="cec3fe1f-25b8-483c-a83a-3abfcdfb7222" providerId="ADAL" clId="{342F7D9D-8023-4CA7-B878-51F31F7B7434}" dt="2023-12-03T16:54:08.856" v="1345" actId="478"/>
          <ac:picMkLst>
            <pc:docMk/>
            <pc:sldMk cId="822516601" sldId="291"/>
            <ac:picMk id="24" creationId="{1A073D9D-7A2E-EDAF-AB3C-D1FA0AE5537E}"/>
          </ac:picMkLst>
        </pc:picChg>
        <pc:picChg chg="add del mod">
          <ac:chgData name="Kai Foerster" userId="cec3fe1f-25b8-483c-a83a-3abfcdfb7222" providerId="ADAL" clId="{342F7D9D-8023-4CA7-B878-51F31F7B7434}" dt="2023-12-03T16:54:08.216" v="1343" actId="478"/>
          <ac:picMkLst>
            <pc:docMk/>
            <pc:sldMk cId="822516601" sldId="291"/>
            <ac:picMk id="26" creationId="{7C73C500-8B34-B7A2-6863-CAB37CDAD089}"/>
          </ac:picMkLst>
        </pc:picChg>
        <pc:picChg chg="add del mod">
          <ac:chgData name="Kai Foerster" userId="cec3fe1f-25b8-483c-a83a-3abfcdfb7222" providerId="ADAL" clId="{342F7D9D-8023-4CA7-B878-51F31F7B7434}" dt="2023-12-03T16:54:07.608" v="1342" actId="478"/>
          <ac:picMkLst>
            <pc:docMk/>
            <pc:sldMk cId="822516601" sldId="291"/>
            <ac:picMk id="28" creationId="{ED9AD8B3-7E91-9677-6B55-200574E563C1}"/>
          </ac:picMkLst>
        </pc:picChg>
        <pc:picChg chg="add del mod">
          <ac:chgData name="Kai Foerster" userId="cec3fe1f-25b8-483c-a83a-3abfcdfb7222" providerId="ADAL" clId="{342F7D9D-8023-4CA7-B878-51F31F7B7434}" dt="2023-12-03T16:54:06.955" v="1341" actId="478"/>
          <ac:picMkLst>
            <pc:docMk/>
            <pc:sldMk cId="822516601" sldId="291"/>
            <ac:picMk id="30" creationId="{394F7B9A-B430-32F5-CDAD-5ABB1F07E72F}"/>
          </ac:picMkLst>
        </pc:picChg>
        <pc:picChg chg="add del mod">
          <ac:chgData name="Kai Foerster" userId="cec3fe1f-25b8-483c-a83a-3abfcdfb7222" providerId="ADAL" clId="{342F7D9D-8023-4CA7-B878-51F31F7B7434}" dt="2023-12-03T16:54:05.776" v="1340" actId="478"/>
          <ac:picMkLst>
            <pc:docMk/>
            <pc:sldMk cId="822516601" sldId="291"/>
            <ac:picMk id="32" creationId="{6E483F14-BF68-3BD7-FCA2-0B6F2DE2584D}"/>
          </ac:picMkLst>
        </pc:picChg>
        <pc:picChg chg="add del mod">
          <ac:chgData name="Kai Foerster" userId="cec3fe1f-25b8-483c-a83a-3abfcdfb7222" providerId="ADAL" clId="{342F7D9D-8023-4CA7-B878-51F31F7B7434}" dt="2023-12-03T16:54:05.221" v="1339" actId="478"/>
          <ac:picMkLst>
            <pc:docMk/>
            <pc:sldMk cId="822516601" sldId="291"/>
            <ac:picMk id="34" creationId="{92EBDE6D-4ED2-001F-F4BF-20D55E0F33EA}"/>
          </ac:picMkLst>
        </pc:picChg>
        <pc:picChg chg="add del mod">
          <ac:chgData name="Kai Foerster" userId="cec3fe1f-25b8-483c-a83a-3abfcdfb7222" providerId="ADAL" clId="{342F7D9D-8023-4CA7-B878-51F31F7B7434}" dt="2023-12-03T16:54:04.265" v="1338" actId="478"/>
          <ac:picMkLst>
            <pc:docMk/>
            <pc:sldMk cId="822516601" sldId="291"/>
            <ac:picMk id="36" creationId="{7BE71D27-A0EC-A5C6-3025-CE4770A24D8E}"/>
          </ac:picMkLst>
        </pc:picChg>
        <pc:picChg chg="add del mod">
          <ac:chgData name="Kai Foerster" userId="cec3fe1f-25b8-483c-a83a-3abfcdfb7222" providerId="ADAL" clId="{342F7D9D-8023-4CA7-B878-51F31F7B7434}" dt="2023-12-03T16:54:03.719" v="1337" actId="478"/>
          <ac:picMkLst>
            <pc:docMk/>
            <pc:sldMk cId="822516601" sldId="291"/>
            <ac:picMk id="38" creationId="{C8679218-A100-F85A-AF0B-1954A44A80AA}"/>
          </ac:picMkLst>
        </pc:picChg>
        <pc:picChg chg="add mod">
          <ac:chgData name="Kai Foerster" userId="cec3fe1f-25b8-483c-a83a-3abfcdfb7222" providerId="ADAL" clId="{342F7D9D-8023-4CA7-B878-51F31F7B7434}" dt="2023-12-03T16:54:39.151" v="1351" actId="1076"/>
          <ac:picMkLst>
            <pc:docMk/>
            <pc:sldMk cId="822516601" sldId="291"/>
            <ac:picMk id="40" creationId="{909DB1F7-3D34-A397-BB8F-5129998CC628}"/>
          </ac:picMkLst>
        </pc:picChg>
      </pc:sldChg>
      <pc:sldChg chg="addSp delSp modSp add mod">
        <pc:chgData name="Kai Foerster" userId="cec3fe1f-25b8-483c-a83a-3abfcdfb7222" providerId="ADAL" clId="{342F7D9D-8023-4CA7-B878-51F31F7B7434}" dt="2023-11-24T10:04:02.565" v="1113" actId="1076"/>
        <pc:sldMkLst>
          <pc:docMk/>
          <pc:sldMk cId="874055749" sldId="292"/>
        </pc:sldMkLst>
        <pc:spChg chg="del">
          <ac:chgData name="Kai Foerster" userId="cec3fe1f-25b8-483c-a83a-3abfcdfb7222" providerId="ADAL" clId="{342F7D9D-8023-4CA7-B878-51F31F7B7434}" dt="2023-11-24T10:04:00.901" v="1112" actId="478"/>
          <ac:spMkLst>
            <pc:docMk/>
            <pc:sldMk cId="874055749" sldId="292"/>
            <ac:spMk id="4" creationId="{D4ADA3EA-B1AD-1E9F-15AF-A6E70449185C}"/>
          </ac:spMkLst>
        </pc:spChg>
        <pc:picChg chg="add mod">
          <ac:chgData name="Kai Foerster" userId="cec3fe1f-25b8-483c-a83a-3abfcdfb7222" providerId="ADAL" clId="{342F7D9D-8023-4CA7-B878-51F31F7B7434}" dt="2023-11-24T10:04:02.565" v="1113" actId="1076"/>
          <ac:picMkLst>
            <pc:docMk/>
            <pc:sldMk cId="874055749" sldId="292"/>
            <ac:picMk id="3" creationId="{A7A29B8D-3744-B789-AD09-611668EB83CF}"/>
          </ac:picMkLst>
        </pc:picChg>
      </pc:sldChg>
      <pc:sldChg chg="add del">
        <pc:chgData name="Kai Foerster" userId="cec3fe1f-25b8-483c-a83a-3abfcdfb7222" providerId="ADAL" clId="{342F7D9D-8023-4CA7-B878-51F31F7B7434}" dt="2023-11-24T10:02:19.336" v="1074" actId="47"/>
        <pc:sldMkLst>
          <pc:docMk/>
          <pc:sldMk cId="2156636458" sldId="292"/>
        </pc:sldMkLst>
      </pc:sldChg>
      <pc:sldChg chg="addSp delSp modSp add mod">
        <pc:chgData name="Kai Foerster" userId="cec3fe1f-25b8-483c-a83a-3abfcdfb7222" providerId="ADAL" clId="{342F7D9D-8023-4CA7-B878-51F31F7B7434}" dt="2023-11-24T10:03:54.104" v="1110" actId="478"/>
        <pc:sldMkLst>
          <pc:docMk/>
          <pc:sldMk cId="3886596091" sldId="293"/>
        </pc:sldMkLst>
        <pc:spChg chg="del">
          <ac:chgData name="Kai Foerster" userId="cec3fe1f-25b8-483c-a83a-3abfcdfb7222" providerId="ADAL" clId="{342F7D9D-8023-4CA7-B878-51F31F7B7434}" dt="2023-11-24T10:03:54.104" v="1110" actId="478"/>
          <ac:spMkLst>
            <pc:docMk/>
            <pc:sldMk cId="3886596091" sldId="293"/>
            <ac:spMk id="4" creationId="{D4ADA3EA-B1AD-1E9F-15AF-A6E70449185C}"/>
          </ac:spMkLst>
        </pc:spChg>
        <pc:picChg chg="add mod">
          <ac:chgData name="Kai Foerster" userId="cec3fe1f-25b8-483c-a83a-3abfcdfb7222" providerId="ADAL" clId="{342F7D9D-8023-4CA7-B878-51F31F7B7434}" dt="2023-11-24T10:03:50.836" v="1109" actId="1076"/>
          <ac:picMkLst>
            <pc:docMk/>
            <pc:sldMk cId="3886596091" sldId="293"/>
            <ac:picMk id="3" creationId="{FE973944-05FB-9118-613C-B86DEB92945D}"/>
          </ac:picMkLst>
        </pc:picChg>
        <pc:picChg chg="add mod">
          <ac:chgData name="Kai Foerster" userId="cec3fe1f-25b8-483c-a83a-3abfcdfb7222" providerId="ADAL" clId="{342F7D9D-8023-4CA7-B878-51F31F7B7434}" dt="2023-11-24T10:03:48.985" v="1108" actId="962"/>
          <ac:picMkLst>
            <pc:docMk/>
            <pc:sldMk cId="3886596091" sldId="293"/>
            <ac:picMk id="6" creationId="{E93E0862-9799-FBF9-5A95-8106900590C4}"/>
          </ac:picMkLst>
        </pc:picChg>
      </pc:sldChg>
      <pc:sldChg chg="modSp mod">
        <pc:chgData name="Kai Foerster" userId="cec3fe1f-25b8-483c-a83a-3abfcdfb7222" providerId="ADAL" clId="{342F7D9D-8023-4CA7-B878-51F31F7B7434}" dt="2023-12-04T10:00:26.667" v="1850" actId="20577"/>
        <pc:sldMkLst>
          <pc:docMk/>
          <pc:sldMk cId="1165655740" sldId="295"/>
        </pc:sldMkLst>
        <pc:spChg chg="mod">
          <ac:chgData name="Kai Foerster" userId="cec3fe1f-25b8-483c-a83a-3abfcdfb7222" providerId="ADAL" clId="{342F7D9D-8023-4CA7-B878-51F31F7B7434}" dt="2023-12-04T10:00:26.667" v="1850" actId="20577"/>
          <ac:spMkLst>
            <pc:docMk/>
            <pc:sldMk cId="1165655740" sldId="295"/>
            <ac:spMk id="141" creationId="{00000000-0000-0000-0000-000000000000}"/>
          </ac:spMkLst>
        </pc:spChg>
      </pc:sldChg>
      <pc:sldChg chg="addSp delSp modSp add mod">
        <pc:chgData name="Kai Foerster" userId="cec3fe1f-25b8-483c-a83a-3abfcdfb7222" providerId="ADAL" clId="{342F7D9D-8023-4CA7-B878-51F31F7B7434}" dt="2023-12-04T10:30:43.100" v="3061" actId="20577"/>
        <pc:sldMkLst>
          <pc:docMk/>
          <pc:sldMk cId="3758255707" sldId="296"/>
        </pc:sldMkLst>
        <pc:spChg chg="add mod">
          <ac:chgData name="Kai Foerster" userId="cec3fe1f-25b8-483c-a83a-3abfcdfb7222" providerId="ADAL" clId="{342F7D9D-8023-4CA7-B878-51F31F7B7434}" dt="2023-12-04T10:26:03.272" v="2945" actId="20577"/>
          <ac:spMkLst>
            <pc:docMk/>
            <pc:sldMk cId="3758255707" sldId="296"/>
            <ac:spMk id="3" creationId="{64954DBF-DEDF-707A-6A54-508079B21D30}"/>
          </ac:spMkLst>
        </pc:spChg>
        <pc:spChg chg="add mod">
          <ac:chgData name="Kai Foerster" userId="cec3fe1f-25b8-483c-a83a-3abfcdfb7222" providerId="ADAL" clId="{342F7D9D-8023-4CA7-B878-51F31F7B7434}" dt="2023-12-04T10:29:33.723" v="3015" actId="1076"/>
          <ac:spMkLst>
            <pc:docMk/>
            <pc:sldMk cId="3758255707" sldId="296"/>
            <ac:spMk id="4" creationId="{932EFB23-978A-522C-322F-D18004E6D130}"/>
          </ac:spMkLst>
        </pc:spChg>
        <pc:spChg chg="del">
          <ac:chgData name="Kai Foerster" userId="cec3fe1f-25b8-483c-a83a-3abfcdfb7222" providerId="ADAL" clId="{342F7D9D-8023-4CA7-B878-51F31F7B7434}" dt="2023-12-02T12:02:15.032" v="1118" actId="478"/>
          <ac:spMkLst>
            <pc:docMk/>
            <pc:sldMk cId="3758255707" sldId="296"/>
            <ac:spMk id="4" creationId="{D4ADA3EA-B1AD-1E9F-15AF-A6E70449185C}"/>
          </ac:spMkLst>
        </pc:spChg>
        <pc:spChg chg="add mod">
          <ac:chgData name="Kai Foerster" userId="cec3fe1f-25b8-483c-a83a-3abfcdfb7222" providerId="ADAL" clId="{342F7D9D-8023-4CA7-B878-51F31F7B7434}" dt="2023-12-04T10:30:43.100" v="3061" actId="20577"/>
          <ac:spMkLst>
            <pc:docMk/>
            <pc:sldMk cId="3758255707" sldId="296"/>
            <ac:spMk id="12" creationId="{38ED0733-314A-94C8-2CA3-18F73FC3DF2B}"/>
          </ac:spMkLst>
        </pc:spChg>
        <pc:spChg chg="del">
          <ac:chgData name="Kai Foerster" userId="cec3fe1f-25b8-483c-a83a-3abfcdfb7222" providerId="ADAL" clId="{342F7D9D-8023-4CA7-B878-51F31F7B7434}" dt="2023-12-03T17:12:05.079" v="1513" actId="478"/>
          <ac:spMkLst>
            <pc:docMk/>
            <pc:sldMk cId="3758255707" sldId="296"/>
            <ac:spMk id="134" creationId="{00000000-0000-0000-0000-000000000000}"/>
          </ac:spMkLst>
        </pc:spChg>
        <pc:picChg chg="add mod">
          <ac:chgData name="Kai Foerster" userId="cec3fe1f-25b8-483c-a83a-3abfcdfb7222" providerId="ADAL" clId="{342F7D9D-8023-4CA7-B878-51F31F7B7434}" dt="2023-12-04T10:29:24.630" v="3014" actId="1076"/>
          <ac:picMkLst>
            <pc:docMk/>
            <pc:sldMk cId="3758255707" sldId="296"/>
            <ac:picMk id="2" creationId="{BB0F8C59-E23B-22BC-79B2-9BF82A3873E7}"/>
          </ac:picMkLst>
        </pc:picChg>
        <pc:picChg chg="del">
          <ac:chgData name="Kai Foerster" userId="cec3fe1f-25b8-483c-a83a-3abfcdfb7222" providerId="ADAL" clId="{342F7D9D-8023-4CA7-B878-51F31F7B7434}" dt="2023-12-02T12:02:11.995" v="1117" actId="478"/>
          <ac:picMkLst>
            <pc:docMk/>
            <pc:sldMk cId="3758255707" sldId="296"/>
            <ac:picMk id="3" creationId="{5009253E-C845-D479-54FB-EBC7133069FD}"/>
          </ac:picMkLst>
        </pc:picChg>
        <pc:picChg chg="add del mod">
          <ac:chgData name="Kai Foerster" userId="cec3fe1f-25b8-483c-a83a-3abfcdfb7222" providerId="ADAL" clId="{342F7D9D-8023-4CA7-B878-51F31F7B7434}" dt="2023-12-02T12:03:01.546" v="1131" actId="21"/>
          <ac:picMkLst>
            <pc:docMk/>
            <pc:sldMk cId="3758255707" sldId="296"/>
            <ac:picMk id="5" creationId="{6E8152FC-A7D5-FD70-883F-E616FA98D70A}"/>
          </ac:picMkLst>
        </pc:picChg>
        <pc:picChg chg="add del mod">
          <ac:chgData name="Kai Foerster" userId="cec3fe1f-25b8-483c-a83a-3abfcdfb7222" providerId="ADAL" clId="{342F7D9D-8023-4CA7-B878-51F31F7B7434}" dt="2023-12-04T10:27:32.281" v="2955" actId="478"/>
          <ac:picMkLst>
            <pc:docMk/>
            <pc:sldMk cId="3758255707" sldId="296"/>
            <ac:picMk id="6" creationId="{BF0B8D96-CF84-0C18-B5B0-3DEE34FED9AF}"/>
          </ac:picMkLst>
        </pc:picChg>
        <pc:picChg chg="add del mod">
          <ac:chgData name="Kai Foerster" userId="cec3fe1f-25b8-483c-a83a-3abfcdfb7222" providerId="ADAL" clId="{342F7D9D-8023-4CA7-B878-51F31F7B7434}" dt="2023-12-04T10:26:07.169" v="2946" actId="478"/>
          <ac:picMkLst>
            <pc:docMk/>
            <pc:sldMk cId="3758255707" sldId="296"/>
            <ac:picMk id="7" creationId="{1A21B683-B8BC-F734-05FD-2DDA40D5B2DD}"/>
          </ac:picMkLst>
        </pc:picChg>
        <pc:picChg chg="add del mod">
          <ac:chgData name="Kai Foerster" userId="cec3fe1f-25b8-483c-a83a-3abfcdfb7222" providerId="ADAL" clId="{342F7D9D-8023-4CA7-B878-51F31F7B7434}" dt="2023-12-04T10:27:47.282" v="2960" actId="478"/>
          <ac:picMkLst>
            <pc:docMk/>
            <pc:sldMk cId="3758255707" sldId="296"/>
            <ac:picMk id="9" creationId="{4B003964-FDD2-7C81-69C0-603B5BC8F728}"/>
          </ac:picMkLst>
        </pc:picChg>
        <pc:picChg chg="add del mod">
          <ac:chgData name="Kai Foerster" userId="cec3fe1f-25b8-483c-a83a-3abfcdfb7222" providerId="ADAL" clId="{342F7D9D-8023-4CA7-B878-51F31F7B7434}" dt="2023-12-03T13:20:42.918" v="1156" actId="478"/>
          <ac:picMkLst>
            <pc:docMk/>
            <pc:sldMk cId="3758255707" sldId="296"/>
            <ac:picMk id="9" creationId="{BFEB1A5F-5D66-4CDB-20A3-806EE07DB3B9}"/>
          </ac:picMkLst>
        </pc:picChg>
        <pc:picChg chg="add mod">
          <ac:chgData name="Kai Foerster" userId="cec3fe1f-25b8-483c-a83a-3abfcdfb7222" providerId="ADAL" clId="{342F7D9D-8023-4CA7-B878-51F31F7B7434}" dt="2023-12-04T10:29:18.230" v="3013" actId="1076"/>
          <ac:picMkLst>
            <pc:docMk/>
            <pc:sldMk cId="3758255707" sldId="296"/>
            <ac:picMk id="11" creationId="{4EE8469B-C596-EAC0-E69B-B40FF0F3FB59}"/>
          </ac:picMkLst>
        </pc:picChg>
      </pc:sldChg>
      <pc:sldChg chg="addSp delSp modSp add mod ord modCm">
        <pc:chgData name="Kai Foerster" userId="cec3fe1f-25b8-483c-a83a-3abfcdfb7222" providerId="ADAL" clId="{342F7D9D-8023-4CA7-B878-51F31F7B7434}" dt="2023-12-04T10:25:07.610" v="2931" actId="1076"/>
        <pc:sldMkLst>
          <pc:docMk/>
          <pc:sldMk cId="2418042375" sldId="297"/>
        </pc:sldMkLst>
        <pc:spChg chg="add mod">
          <ac:chgData name="Kai Foerster" userId="cec3fe1f-25b8-483c-a83a-3abfcdfb7222" providerId="ADAL" clId="{342F7D9D-8023-4CA7-B878-51F31F7B7434}" dt="2023-12-04T10:17:23.570" v="2829" actId="1076"/>
          <ac:spMkLst>
            <pc:docMk/>
            <pc:sldMk cId="2418042375" sldId="297"/>
            <ac:spMk id="3" creationId="{44E42158-3861-E57B-2596-2D053A49AD66}"/>
          </ac:spMkLst>
        </pc:spChg>
        <pc:spChg chg="add mod">
          <ac:chgData name="Kai Foerster" userId="cec3fe1f-25b8-483c-a83a-3abfcdfb7222" providerId="ADAL" clId="{342F7D9D-8023-4CA7-B878-51F31F7B7434}" dt="2023-12-04T10:18:15.751" v="2878" actId="1038"/>
          <ac:spMkLst>
            <pc:docMk/>
            <pc:sldMk cId="2418042375" sldId="297"/>
            <ac:spMk id="4" creationId="{35AB4818-D1BF-860F-F0EC-22573EEAF8F5}"/>
          </ac:spMkLst>
        </pc:spChg>
        <pc:spChg chg="del mod">
          <ac:chgData name="Kai Foerster" userId="cec3fe1f-25b8-483c-a83a-3abfcdfb7222" providerId="ADAL" clId="{342F7D9D-8023-4CA7-B878-51F31F7B7434}" dt="2023-12-02T12:02:23.145" v="1121" actId="478"/>
          <ac:spMkLst>
            <pc:docMk/>
            <pc:sldMk cId="2418042375" sldId="297"/>
            <ac:spMk id="4" creationId="{D4ADA3EA-B1AD-1E9F-15AF-A6E70449185C}"/>
          </ac:spMkLst>
        </pc:spChg>
        <pc:spChg chg="add mod">
          <ac:chgData name="Kai Foerster" userId="cec3fe1f-25b8-483c-a83a-3abfcdfb7222" providerId="ADAL" clId="{342F7D9D-8023-4CA7-B878-51F31F7B7434}" dt="2023-12-03T17:11:53.804" v="1512" actId="20577"/>
          <ac:spMkLst>
            <pc:docMk/>
            <pc:sldMk cId="2418042375" sldId="297"/>
            <ac:spMk id="12" creationId="{08F0CA82-65AC-C29F-8573-D9D2F7720F48}"/>
          </ac:spMkLst>
        </pc:spChg>
        <pc:spChg chg="del mod">
          <ac:chgData name="Kai Foerster" userId="cec3fe1f-25b8-483c-a83a-3abfcdfb7222" providerId="ADAL" clId="{342F7D9D-8023-4CA7-B878-51F31F7B7434}" dt="2023-12-03T17:11:24.850" v="1443" actId="478"/>
          <ac:spMkLst>
            <pc:docMk/>
            <pc:sldMk cId="2418042375" sldId="297"/>
            <ac:spMk id="134" creationId="{00000000-0000-0000-0000-000000000000}"/>
          </ac:spMkLst>
        </pc:spChg>
        <pc:picChg chg="add del mod">
          <ac:chgData name="Kai Foerster" userId="cec3fe1f-25b8-483c-a83a-3abfcdfb7222" providerId="ADAL" clId="{342F7D9D-8023-4CA7-B878-51F31F7B7434}" dt="2023-12-03T16:48:02.362" v="1269" actId="478"/>
          <ac:picMkLst>
            <pc:docMk/>
            <pc:sldMk cId="2418042375" sldId="297"/>
            <ac:picMk id="2" creationId="{0E06A378-8362-454E-BBDA-FD9AF12BFA2A}"/>
          </ac:picMkLst>
        </pc:picChg>
        <pc:picChg chg="add del mod">
          <ac:chgData name="Kai Foerster" userId="cec3fe1f-25b8-483c-a83a-3abfcdfb7222" providerId="ADAL" clId="{342F7D9D-8023-4CA7-B878-51F31F7B7434}" dt="2023-12-03T17:03:39.525" v="1382" actId="478"/>
          <ac:picMkLst>
            <pc:docMk/>
            <pc:sldMk cId="2418042375" sldId="297"/>
            <ac:picMk id="3" creationId="{4E49B453-70C6-2A52-683D-1C8A9E8185ED}"/>
          </ac:picMkLst>
        </pc:picChg>
        <pc:picChg chg="del">
          <ac:chgData name="Kai Foerster" userId="cec3fe1f-25b8-483c-a83a-3abfcdfb7222" providerId="ADAL" clId="{342F7D9D-8023-4CA7-B878-51F31F7B7434}" dt="2023-12-02T12:02:19.360" v="1119" actId="478"/>
          <ac:picMkLst>
            <pc:docMk/>
            <pc:sldMk cId="2418042375" sldId="297"/>
            <ac:picMk id="3" creationId="{5009253E-C845-D479-54FB-EBC7133069FD}"/>
          </ac:picMkLst>
        </pc:picChg>
        <pc:picChg chg="add del mod">
          <ac:chgData name="Kai Foerster" userId="cec3fe1f-25b8-483c-a83a-3abfcdfb7222" providerId="ADAL" clId="{342F7D9D-8023-4CA7-B878-51F31F7B7434}" dt="2023-12-03T16:48:42.354" v="1279" actId="478"/>
          <ac:picMkLst>
            <pc:docMk/>
            <pc:sldMk cId="2418042375" sldId="297"/>
            <ac:picMk id="5" creationId="{BFBFBD34-2971-9CEB-BBF0-1E8EE6F7E58D}"/>
          </ac:picMkLst>
        </pc:picChg>
        <pc:picChg chg="add del mod">
          <ac:chgData name="Kai Foerster" userId="cec3fe1f-25b8-483c-a83a-3abfcdfb7222" providerId="ADAL" clId="{342F7D9D-8023-4CA7-B878-51F31F7B7434}" dt="2023-12-04T10:21:22.264" v="2886" actId="478"/>
          <ac:picMkLst>
            <pc:docMk/>
            <pc:sldMk cId="2418042375" sldId="297"/>
            <ac:picMk id="6" creationId="{2D1D3820-2597-F158-132C-46FEE8A0A803}"/>
          </ac:picMkLst>
        </pc:picChg>
        <pc:picChg chg="add del mod">
          <ac:chgData name="Kai Foerster" userId="cec3fe1f-25b8-483c-a83a-3abfcdfb7222" providerId="ADAL" clId="{342F7D9D-8023-4CA7-B878-51F31F7B7434}" dt="2023-12-03T17:02:13.238" v="1377" actId="478"/>
          <ac:picMkLst>
            <pc:docMk/>
            <pc:sldMk cId="2418042375" sldId="297"/>
            <ac:picMk id="7" creationId="{019A4339-F682-02D2-434C-CDE3ED8BBC2E}"/>
          </ac:picMkLst>
        </pc:picChg>
        <pc:picChg chg="add del mod">
          <ac:chgData name="Kai Foerster" userId="cec3fe1f-25b8-483c-a83a-3abfcdfb7222" providerId="ADAL" clId="{342F7D9D-8023-4CA7-B878-51F31F7B7434}" dt="2023-12-04T10:21:47.884" v="2890" actId="478"/>
          <ac:picMkLst>
            <pc:docMk/>
            <pc:sldMk cId="2418042375" sldId="297"/>
            <ac:picMk id="8" creationId="{E36DC591-B6CC-ADB7-3F1B-CE20EE6779FF}"/>
          </ac:picMkLst>
        </pc:picChg>
        <pc:picChg chg="add del mod modCrop">
          <ac:chgData name="Kai Foerster" userId="cec3fe1f-25b8-483c-a83a-3abfcdfb7222" providerId="ADAL" clId="{342F7D9D-8023-4CA7-B878-51F31F7B7434}" dt="2023-12-04T10:23:22.607" v="2906" actId="478"/>
          <ac:picMkLst>
            <pc:docMk/>
            <pc:sldMk cId="2418042375" sldId="297"/>
            <ac:picMk id="9" creationId="{D19D70EB-E86A-D343-D7EF-5F225E4FE8C6}"/>
          </ac:picMkLst>
        </pc:picChg>
        <pc:picChg chg="add del mod modCrop">
          <ac:chgData name="Kai Foerster" userId="cec3fe1f-25b8-483c-a83a-3abfcdfb7222" providerId="ADAL" clId="{342F7D9D-8023-4CA7-B878-51F31F7B7434}" dt="2023-12-04T10:21:05.385" v="2879" actId="478"/>
          <ac:picMkLst>
            <pc:docMk/>
            <pc:sldMk cId="2418042375" sldId="297"/>
            <ac:picMk id="11" creationId="{751C9209-A710-92C5-A937-4437434955D1}"/>
          </ac:picMkLst>
        </pc:picChg>
        <pc:picChg chg="add del mod">
          <ac:chgData name="Kai Foerster" userId="cec3fe1f-25b8-483c-a83a-3abfcdfb7222" providerId="ADAL" clId="{342F7D9D-8023-4CA7-B878-51F31F7B7434}" dt="2023-12-04T10:22:02.311" v="2894" actId="478"/>
          <ac:picMkLst>
            <pc:docMk/>
            <pc:sldMk cId="2418042375" sldId="297"/>
            <ac:picMk id="13" creationId="{53474855-E263-A69B-1B31-2BDE1CB16B7E}"/>
          </ac:picMkLst>
        </pc:picChg>
        <pc:picChg chg="add del mod">
          <ac:chgData name="Kai Foerster" userId="cec3fe1f-25b8-483c-a83a-3abfcdfb7222" providerId="ADAL" clId="{342F7D9D-8023-4CA7-B878-51F31F7B7434}" dt="2023-12-04T10:22:59.344" v="2900" actId="478"/>
          <ac:picMkLst>
            <pc:docMk/>
            <pc:sldMk cId="2418042375" sldId="297"/>
            <ac:picMk id="15" creationId="{EB331CEC-BD64-0C95-DEBF-131866218504}"/>
          </ac:picMkLst>
        </pc:picChg>
        <pc:picChg chg="add mod">
          <ac:chgData name="Kai Foerster" userId="cec3fe1f-25b8-483c-a83a-3abfcdfb7222" providerId="ADAL" clId="{342F7D9D-8023-4CA7-B878-51F31F7B7434}" dt="2023-12-04T10:25:05.165" v="2930" actId="1076"/>
          <ac:picMkLst>
            <pc:docMk/>
            <pc:sldMk cId="2418042375" sldId="297"/>
            <ac:picMk id="17" creationId="{23429CA4-8F51-7E99-28DC-007BF0F5B703}"/>
          </ac:picMkLst>
        </pc:picChg>
        <pc:picChg chg="add mod">
          <ac:chgData name="Kai Foerster" userId="cec3fe1f-25b8-483c-a83a-3abfcdfb7222" providerId="ADAL" clId="{342F7D9D-8023-4CA7-B878-51F31F7B7434}" dt="2023-12-04T10:25:07.610" v="2931" actId="1076"/>
          <ac:picMkLst>
            <pc:docMk/>
            <pc:sldMk cId="2418042375" sldId="297"/>
            <ac:picMk id="19" creationId="{9B980630-4ECE-90E1-E72C-CB36D9BA3CF6}"/>
          </ac:picMkLst>
        </pc:picChg>
        <pc:extLst>
          <p:ext xmlns:p="http://schemas.openxmlformats.org/presentationml/2006/main" uri="{D6D511B9-2390-475A-947B-AFAB55BFBCF1}">
            <pc226:cmChg xmlns:pc226="http://schemas.microsoft.com/office/powerpoint/2022/06/main/command" chg="mod">
              <pc226:chgData name="Kai Foerster" userId="cec3fe1f-25b8-483c-a83a-3abfcdfb7222" providerId="ADAL" clId="{342F7D9D-8023-4CA7-B878-51F31F7B7434}" dt="2023-12-03T16:48:02.362" v="1270" actId="2056"/>
              <pc2:cmMkLst xmlns:pc2="http://schemas.microsoft.com/office/powerpoint/2019/9/main/command">
                <pc:docMk/>
                <pc:sldMk cId="2418042375" sldId="297"/>
                <pc2:cmMk id="{BDC14A8E-5F4B-CB46-A4C6-33D1D067C297}"/>
              </pc2:cmMkLst>
            </pc226:cmChg>
          </p:ext>
        </pc:extLst>
      </pc:sldChg>
      <pc:sldChg chg="addSp modSp mod addCm modCm">
        <pc:chgData name="Kai Foerster" userId="cec3fe1f-25b8-483c-a83a-3abfcdfb7222" providerId="ADAL" clId="{342F7D9D-8023-4CA7-B878-51F31F7B7434}" dt="2023-12-04T10:27:25.495" v="2954" actId="2056"/>
        <pc:sldMkLst>
          <pc:docMk/>
          <pc:sldMk cId="2271474576" sldId="298"/>
        </pc:sldMkLst>
        <pc:spChg chg="add mod">
          <ac:chgData name="Kai Foerster" userId="cec3fe1f-25b8-483c-a83a-3abfcdfb7222" providerId="ADAL" clId="{342F7D9D-8023-4CA7-B878-51F31F7B7434}" dt="2023-12-04T10:02:18.821" v="1869" actId="14100"/>
          <ac:spMkLst>
            <pc:docMk/>
            <pc:sldMk cId="2271474576" sldId="298"/>
            <ac:spMk id="2" creationId="{CC33DFF9-39C9-D36A-8C1C-594B5C0FC9E6}"/>
          </ac:spMkLst>
        </pc:spChg>
        <pc:extLst>
          <p:ext xmlns:p="http://schemas.openxmlformats.org/presentationml/2006/main" uri="{D6D511B9-2390-475A-947B-AFAB55BFBCF1}">
            <pc226:cmChg xmlns:pc226="http://schemas.microsoft.com/office/powerpoint/2022/06/main/command" chg="add mod">
              <pc226:chgData name="Kai Foerster" userId="cec3fe1f-25b8-483c-a83a-3abfcdfb7222" providerId="ADAL" clId="{342F7D9D-8023-4CA7-B878-51F31F7B7434}" dt="2023-12-04T10:27:25.495" v="2954" actId="2056"/>
              <pc2:cmMkLst xmlns:pc2="http://schemas.microsoft.com/office/powerpoint/2019/9/main/command">
                <pc:docMk/>
                <pc:sldMk cId="2271474576" sldId="298"/>
                <pc2:cmMk id="{B942EBCC-E3AD-494B-8C26-1162E728E5E8}"/>
              </pc2:cmMkLst>
            </pc226:cmChg>
          </p:ext>
        </pc:extLst>
      </pc:sldChg>
      <pc:sldChg chg="addSp delSp modSp add mod modShow modCm">
        <pc:chgData name="Kai Foerster" userId="cec3fe1f-25b8-483c-a83a-3abfcdfb7222" providerId="ADAL" clId="{342F7D9D-8023-4CA7-B878-51F31F7B7434}" dt="2023-12-03T13:26:49.660" v="1174" actId="729"/>
        <pc:sldMkLst>
          <pc:docMk/>
          <pc:sldMk cId="386652097" sldId="299"/>
        </pc:sldMkLst>
        <pc:picChg chg="del">
          <ac:chgData name="Kai Foerster" userId="cec3fe1f-25b8-483c-a83a-3abfcdfb7222" providerId="ADAL" clId="{342F7D9D-8023-4CA7-B878-51F31F7B7434}" dt="2023-12-02T12:03:31.041" v="1143" actId="478"/>
          <ac:picMkLst>
            <pc:docMk/>
            <pc:sldMk cId="386652097" sldId="299"/>
            <ac:picMk id="2" creationId="{0E06A378-8362-454E-BBDA-FD9AF12BFA2A}"/>
          </ac:picMkLst>
        </pc:picChg>
        <pc:picChg chg="add del mod">
          <ac:chgData name="Kai Foerster" userId="cec3fe1f-25b8-483c-a83a-3abfcdfb7222" providerId="ADAL" clId="{342F7D9D-8023-4CA7-B878-51F31F7B7434}" dt="2023-12-03T13:25:45.578" v="1158" actId="21"/>
          <ac:picMkLst>
            <pc:docMk/>
            <pc:sldMk cId="386652097" sldId="299"/>
            <ac:picMk id="4" creationId="{081AA107-73BB-7F02-68C3-7B0115EF404B}"/>
          </ac:picMkLst>
        </pc:picChg>
        <pc:extLst>
          <p:ext xmlns:p="http://schemas.openxmlformats.org/presentationml/2006/main" uri="{D6D511B9-2390-475A-947B-AFAB55BFBCF1}">
            <pc226:cmChg xmlns:pc226="http://schemas.microsoft.com/office/powerpoint/2022/06/main/command" chg="mod">
              <pc226:chgData name="Kai Foerster" userId="cec3fe1f-25b8-483c-a83a-3abfcdfb7222" providerId="ADAL" clId="{342F7D9D-8023-4CA7-B878-51F31F7B7434}" dt="2023-12-03T13:25:45.617" v="1159" actId="2056"/>
              <pc2:cmMkLst xmlns:pc2="http://schemas.microsoft.com/office/powerpoint/2019/9/main/command">
                <pc:docMk/>
                <pc:sldMk cId="386652097" sldId="299"/>
                <pc2:cmMk id="{96BE116F-B340-3045-8BF6-C42F5EA35CE7}"/>
              </pc2:cmMkLst>
            </pc226:cmChg>
          </p:ext>
        </pc:extLst>
      </pc:sldChg>
      <pc:sldChg chg="addSp delSp modSp add mod ord modCm">
        <pc:chgData name="Kai Foerster" userId="cec3fe1f-25b8-483c-a83a-3abfcdfb7222" providerId="ADAL" clId="{342F7D9D-8023-4CA7-B878-51F31F7B7434}" dt="2023-12-04T10:44:24.444" v="3272" actId="1076"/>
        <pc:sldMkLst>
          <pc:docMk/>
          <pc:sldMk cId="1040823074" sldId="300"/>
        </pc:sldMkLst>
        <pc:spChg chg="add mod">
          <ac:chgData name="Kai Foerster" userId="cec3fe1f-25b8-483c-a83a-3abfcdfb7222" providerId="ADAL" clId="{342F7D9D-8023-4CA7-B878-51F31F7B7434}" dt="2023-12-04T10:36:55.432" v="3126" actId="20577"/>
          <ac:spMkLst>
            <pc:docMk/>
            <pc:sldMk cId="1040823074" sldId="300"/>
            <ac:spMk id="5" creationId="{054D9EA6-DE6B-E3D6-1435-5340CDF77E8B}"/>
          </ac:spMkLst>
        </pc:spChg>
        <pc:spChg chg="add mod">
          <ac:chgData name="Kai Foerster" userId="cec3fe1f-25b8-483c-a83a-3abfcdfb7222" providerId="ADAL" clId="{342F7D9D-8023-4CA7-B878-51F31F7B7434}" dt="2023-12-04T10:42:48.410" v="3213" actId="1076"/>
          <ac:spMkLst>
            <pc:docMk/>
            <pc:sldMk cId="1040823074" sldId="300"/>
            <ac:spMk id="19" creationId="{0143A7CA-6D4D-B7DC-2827-D10B87331759}"/>
          </ac:spMkLst>
        </pc:spChg>
        <pc:spChg chg="add mod">
          <ac:chgData name="Kai Foerster" userId="cec3fe1f-25b8-483c-a83a-3abfcdfb7222" providerId="ADAL" clId="{342F7D9D-8023-4CA7-B878-51F31F7B7434}" dt="2023-12-04T10:43:23.571" v="3259" actId="20577"/>
          <ac:spMkLst>
            <pc:docMk/>
            <pc:sldMk cId="1040823074" sldId="300"/>
            <ac:spMk id="22" creationId="{D2ABBC60-96EE-884C-7C8F-D967B5C8EE1B}"/>
          </ac:spMkLst>
        </pc:spChg>
        <pc:spChg chg="add mod">
          <ac:chgData name="Kai Foerster" userId="cec3fe1f-25b8-483c-a83a-3abfcdfb7222" providerId="ADAL" clId="{342F7D9D-8023-4CA7-B878-51F31F7B7434}" dt="2023-12-04T10:43:48.908" v="3263" actId="208"/>
          <ac:spMkLst>
            <pc:docMk/>
            <pc:sldMk cId="1040823074" sldId="300"/>
            <ac:spMk id="23" creationId="{0C1AAC3B-5F6B-7B92-6BDB-A0632B6385E0}"/>
          </ac:spMkLst>
        </pc:spChg>
        <pc:spChg chg="add mod">
          <ac:chgData name="Kai Foerster" userId="cec3fe1f-25b8-483c-a83a-3abfcdfb7222" providerId="ADAL" clId="{342F7D9D-8023-4CA7-B878-51F31F7B7434}" dt="2023-12-04T10:44:24.444" v="3272" actId="1076"/>
          <ac:spMkLst>
            <pc:docMk/>
            <pc:sldMk cId="1040823074" sldId="300"/>
            <ac:spMk id="24" creationId="{FD55BA36-3783-5D9E-EA6A-333EA08E052A}"/>
          </ac:spMkLst>
        </pc:spChg>
        <pc:spChg chg="add mod">
          <ac:chgData name="Kai Foerster" userId="cec3fe1f-25b8-483c-a83a-3abfcdfb7222" providerId="ADAL" clId="{342F7D9D-8023-4CA7-B878-51F31F7B7434}" dt="2023-12-04T10:44:17.393" v="3271" actId="14100"/>
          <ac:spMkLst>
            <pc:docMk/>
            <pc:sldMk cId="1040823074" sldId="300"/>
            <ac:spMk id="25" creationId="{0CA2F09C-C964-FD10-4592-F3B155FF17E7}"/>
          </ac:spMkLst>
        </pc:spChg>
        <pc:spChg chg="add mod">
          <ac:chgData name="Kai Foerster" userId="cec3fe1f-25b8-483c-a83a-3abfcdfb7222" providerId="ADAL" clId="{342F7D9D-8023-4CA7-B878-51F31F7B7434}" dt="2023-12-04T10:44:10.722" v="3269" actId="1076"/>
          <ac:spMkLst>
            <pc:docMk/>
            <pc:sldMk cId="1040823074" sldId="300"/>
            <ac:spMk id="26" creationId="{5F4F67FA-27E2-574C-F707-B72C49CFD8AA}"/>
          </ac:spMkLst>
        </pc:spChg>
        <pc:spChg chg="add mod">
          <ac:chgData name="Kai Foerster" userId="cec3fe1f-25b8-483c-a83a-3abfcdfb7222" providerId="ADAL" clId="{342F7D9D-8023-4CA7-B878-51F31F7B7434}" dt="2023-12-04T10:44:04.722" v="3268" actId="1076"/>
          <ac:spMkLst>
            <pc:docMk/>
            <pc:sldMk cId="1040823074" sldId="300"/>
            <ac:spMk id="27" creationId="{85D45050-8B8A-6327-2C2A-91A3EE80E6B9}"/>
          </ac:spMkLst>
        </pc:spChg>
        <pc:spChg chg="del">
          <ac:chgData name="Kai Foerster" userId="cec3fe1f-25b8-483c-a83a-3abfcdfb7222" providerId="ADAL" clId="{342F7D9D-8023-4CA7-B878-51F31F7B7434}" dt="2023-12-03T17:12:22.850" v="1524" actId="478"/>
          <ac:spMkLst>
            <pc:docMk/>
            <pc:sldMk cId="1040823074" sldId="300"/>
            <ac:spMk id="134" creationId="{00000000-0000-0000-0000-000000000000}"/>
          </ac:spMkLst>
        </pc:spChg>
        <pc:picChg chg="add mod modCrop">
          <ac:chgData name="Kai Foerster" userId="cec3fe1f-25b8-483c-a83a-3abfcdfb7222" providerId="ADAL" clId="{342F7D9D-8023-4CA7-B878-51F31F7B7434}" dt="2023-12-04T10:42:43.342" v="3212" actId="1076"/>
          <ac:picMkLst>
            <pc:docMk/>
            <pc:sldMk cId="1040823074" sldId="300"/>
            <ac:picMk id="2" creationId="{2BC28705-D005-06FC-B956-F808AB8DFB82}"/>
          </ac:picMkLst>
        </pc:picChg>
        <pc:picChg chg="add del mod">
          <ac:chgData name="Kai Foerster" userId="cec3fe1f-25b8-483c-a83a-3abfcdfb7222" providerId="ADAL" clId="{342F7D9D-8023-4CA7-B878-51F31F7B7434}" dt="2023-12-03T16:46:10.145" v="1256" actId="478"/>
          <ac:picMkLst>
            <pc:docMk/>
            <pc:sldMk cId="1040823074" sldId="300"/>
            <ac:picMk id="3" creationId="{2C42DE8E-3D24-AA8F-7956-FD2837FAF7B0}"/>
          </ac:picMkLst>
        </pc:picChg>
        <pc:picChg chg="del">
          <ac:chgData name="Kai Foerster" userId="cec3fe1f-25b8-483c-a83a-3abfcdfb7222" providerId="ADAL" clId="{342F7D9D-8023-4CA7-B878-51F31F7B7434}" dt="2023-12-02T12:03:54.979" v="1148" actId="478"/>
          <ac:picMkLst>
            <pc:docMk/>
            <pc:sldMk cId="1040823074" sldId="300"/>
            <ac:picMk id="4" creationId="{081AA107-73BB-7F02-68C3-7B0115EF404B}"/>
          </ac:picMkLst>
        </pc:picChg>
        <pc:picChg chg="add del mod modCrop">
          <ac:chgData name="Kai Foerster" userId="cec3fe1f-25b8-483c-a83a-3abfcdfb7222" providerId="ADAL" clId="{342F7D9D-8023-4CA7-B878-51F31F7B7434}" dt="2023-12-04T10:38:41.089" v="3133" actId="478"/>
          <ac:picMkLst>
            <pc:docMk/>
            <pc:sldMk cId="1040823074" sldId="300"/>
            <ac:picMk id="4" creationId="{E26350E5-789F-7C69-A1B9-97B2054BCE29}"/>
          </ac:picMkLst>
        </pc:picChg>
        <pc:picChg chg="add del mod">
          <ac:chgData name="Kai Foerster" userId="cec3fe1f-25b8-483c-a83a-3abfcdfb7222" providerId="ADAL" clId="{342F7D9D-8023-4CA7-B878-51F31F7B7434}" dt="2023-12-04T10:38:50.717" v="3138" actId="478"/>
          <ac:picMkLst>
            <pc:docMk/>
            <pc:sldMk cId="1040823074" sldId="300"/>
            <ac:picMk id="6" creationId="{7880B6D9-3FBC-3159-1428-921CD640ECD8}"/>
          </ac:picMkLst>
        </pc:picChg>
        <pc:picChg chg="add del mod">
          <ac:chgData name="Kai Foerster" userId="cec3fe1f-25b8-483c-a83a-3abfcdfb7222" providerId="ADAL" clId="{342F7D9D-8023-4CA7-B878-51F31F7B7434}" dt="2023-12-04T10:39:24.121" v="3144" actId="478"/>
          <ac:picMkLst>
            <pc:docMk/>
            <pc:sldMk cId="1040823074" sldId="300"/>
            <ac:picMk id="8" creationId="{335B18A9-0E4D-4579-FA9A-093C8EA76C96}"/>
          </ac:picMkLst>
        </pc:picChg>
        <pc:picChg chg="add del mod">
          <ac:chgData name="Kai Foerster" userId="cec3fe1f-25b8-483c-a83a-3abfcdfb7222" providerId="ADAL" clId="{342F7D9D-8023-4CA7-B878-51F31F7B7434}" dt="2023-12-04T10:39:33.797" v="3149" actId="478"/>
          <ac:picMkLst>
            <pc:docMk/>
            <pc:sldMk cId="1040823074" sldId="300"/>
            <ac:picMk id="10" creationId="{D6C28675-1725-D54B-05F4-0E17E0ACEDB4}"/>
          </ac:picMkLst>
        </pc:picChg>
        <pc:picChg chg="add del mod">
          <ac:chgData name="Kai Foerster" userId="cec3fe1f-25b8-483c-a83a-3abfcdfb7222" providerId="ADAL" clId="{342F7D9D-8023-4CA7-B878-51F31F7B7434}" dt="2023-12-04T10:40:18.039" v="3154" actId="478"/>
          <ac:picMkLst>
            <pc:docMk/>
            <pc:sldMk cId="1040823074" sldId="300"/>
            <ac:picMk id="12" creationId="{62A5978E-DB7B-CFCE-FD11-0A1BD4C3358A}"/>
          </ac:picMkLst>
        </pc:picChg>
        <pc:picChg chg="add del mod">
          <ac:chgData name="Kai Foerster" userId="cec3fe1f-25b8-483c-a83a-3abfcdfb7222" providerId="ADAL" clId="{342F7D9D-8023-4CA7-B878-51F31F7B7434}" dt="2023-12-04T10:40:26.934" v="3159" actId="478"/>
          <ac:picMkLst>
            <pc:docMk/>
            <pc:sldMk cId="1040823074" sldId="300"/>
            <ac:picMk id="14" creationId="{BFC857A8-71F3-67B4-7721-65BEA5E9BD7D}"/>
          </ac:picMkLst>
        </pc:picChg>
        <pc:picChg chg="add del mod">
          <ac:chgData name="Kai Foerster" userId="cec3fe1f-25b8-483c-a83a-3abfcdfb7222" providerId="ADAL" clId="{342F7D9D-8023-4CA7-B878-51F31F7B7434}" dt="2023-12-04T10:40:55.369" v="3164" actId="478"/>
          <ac:picMkLst>
            <pc:docMk/>
            <pc:sldMk cId="1040823074" sldId="300"/>
            <ac:picMk id="16" creationId="{90405672-4876-2C0C-AC83-FD46D58C4708}"/>
          </ac:picMkLst>
        </pc:picChg>
        <pc:picChg chg="add del mod">
          <ac:chgData name="Kai Foerster" userId="cec3fe1f-25b8-483c-a83a-3abfcdfb7222" providerId="ADAL" clId="{342F7D9D-8023-4CA7-B878-51F31F7B7434}" dt="2023-12-04T10:41:58.919" v="3193" actId="478"/>
          <ac:picMkLst>
            <pc:docMk/>
            <pc:sldMk cId="1040823074" sldId="300"/>
            <ac:picMk id="18" creationId="{66D56C28-53A0-0F35-AAA9-88AEB9B96F3D}"/>
          </ac:picMkLst>
        </pc:picChg>
        <pc:picChg chg="add mod">
          <ac:chgData name="Kai Foerster" userId="cec3fe1f-25b8-483c-a83a-3abfcdfb7222" providerId="ADAL" clId="{342F7D9D-8023-4CA7-B878-51F31F7B7434}" dt="2023-12-04T10:42:32.453" v="3209" actId="1076"/>
          <ac:picMkLst>
            <pc:docMk/>
            <pc:sldMk cId="1040823074" sldId="300"/>
            <ac:picMk id="21" creationId="{93356829-7C59-74AE-464A-C24375C12D03}"/>
          </ac:picMkLst>
        </pc:picChg>
        <pc:extLst>
          <p:ext xmlns:p="http://schemas.openxmlformats.org/presentationml/2006/main" uri="{D6D511B9-2390-475A-947B-AFAB55BFBCF1}">
            <pc226:cmChg xmlns:pc226="http://schemas.microsoft.com/office/powerpoint/2022/06/main/command" chg="">
              <pc226:chgData name="Kai Foerster" userId="cec3fe1f-25b8-483c-a83a-3abfcdfb7222" providerId="ADAL" clId="{342F7D9D-8023-4CA7-B878-51F31F7B7434}" dt="2023-12-03T13:30:04.769" v="1176"/>
              <pc2:cmMkLst xmlns:pc2="http://schemas.microsoft.com/office/powerpoint/2019/9/main/command">
                <pc:docMk/>
                <pc:sldMk cId="1040823074" sldId="300"/>
                <pc2:cmMk id="{8C38034D-6279-8F43-B860-0074C836529F}"/>
              </pc2:cmMkLst>
              <pc226:cmRplyChg chg="add">
                <pc226:chgData name="Kai Foerster" userId="cec3fe1f-25b8-483c-a83a-3abfcdfb7222" providerId="ADAL" clId="{342F7D9D-8023-4CA7-B878-51F31F7B7434}" dt="2023-12-03T13:30:04.769" v="1176"/>
                <pc2:cmRplyMkLst xmlns:pc2="http://schemas.microsoft.com/office/powerpoint/2019/9/main/command">
                  <pc:docMk/>
                  <pc:sldMk cId="1040823074" sldId="300"/>
                  <pc2:cmMk id="{8C38034D-6279-8F43-B860-0074C836529F}"/>
                  <pc2:cmRplyMk id="{FCF80688-142B-4117-9D31-DDB237A0ECEB}"/>
                </pc2:cmRplyMkLst>
              </pc226:cmRplyChg>
            </pc226:cmChg>
          </p:ext>
        </pc:extLst>
      </pc:sldChg>
      <pc:sldChg chg="modSp mod">
        <pc:chgData name="Kai Foerster" userId="cec3fe1f-25b8-483c-a83a-3abfcdfb7222" providerId="ADAL" clId="{342F7D9D-8023-4CA7-B878-51F31F7B7434}" dt="2023-12-03T14:25:16.416" v="1179" actId="1076"/>
        <pc:sldMkLst>
          <pc:docMk/>
          <pc:sldMk cId="2433181622" sldId="303"/>
        </pc:sldMkLst>
        <pc:picChg chg="mod">
          <ac:chgData name="Kai Foerster" userId="cec3fe1f-25b8-483c-a83a-3abfcdfb7222" providerId="ADAL" clId="{342F7D9D-8023-4CA7-B878-51F31F7B7434}" dt="2023-12-03T14:25:16.416" v="1179" actId="1076"/>
          <ac:picMkLst>
            <pc:docMk/>
            <pc:sldMk cId="2433181622" sldId="303"/>
            <ac:picMk id="8" creationId="{235DB3DE-A857-5B01-E840-CB08F734FC1D}"/>
          </ac:picMkLst>
        </pc:picChg>
      </pc:sldChg>
      <pc:sldChg chg="addSp delSp modSp del mod">
        <pc:chgData name="Kai Foerster" userId="cec3fe1f-25b8-483c-a83a-3abfcdfb7222" providerId="ADAL" clId="{342F7D9D-8023-4CA7-B878-51F31F7B7434}" dt="2023-12-03T17:09:46.320" v="1403" actId="47"/>
        <pc:sldMkLst>
          <pc:docMk/>
          <pc:sldMk cId="2266695047" sldId="309"/>
        </pc:sldMkLst>
        <pc:picChg chg="del mod">
          <ac:chgData name="Kai Foerster" userId="cec3fe1f-25b8-483c-a83a-3abfcdfb7222" providerId="ADAL" clId="{342F7D9D-8023-4CA7-B878-51F31F7B7434}" dt="2023-12-03T16:42:55.677" v="1250" actId="478"/>
          <ac:picMkLst>
            <pc:docMk/>
            <pc:sldMk cId="2266695047" sldId="309"/>
            <ac:picMk id="2" creationId="{96F74A88-92FB-409A-CA3A-9F277F7CD6F2}"/>
          </ac:picMkLst>
        </pc:picChg>
        <pc:picChg chg="add del mod">
          <ac:chgData name="Kai Foerster" userId="cec3fe1f-25b8-483c-a83a-3abfcdfb7222" providerId="ADAL" clId="{342F7D9D-8023-4CA7-B878-51F31F7B7434}" dt="2023-12-03T16:50:40.431" v="1294" actId="478"/>
          <ac:picMkLst>
            <pc:docMk/>
            <pc:sldMk cId="2266695047" sldId="309"/>
            <ac:picMk id="5" creationId="{D9495143-EEB0-0B2E-A49A-D32BD2581239}"/>
          </ac:picMkLst>
        </pc:picChg>
        <pc:picChg chg="add del mod">
          <ac:chgData name="Kai Foerster" userId="cec3fe1f-25b8-483c-a83a-3abfcdfb7222" providerId="ADAL" clId="{342F7D9D-8023-4CA7-B878-51F31F7B7434}" dt="2023-12-03T16:50:47.119" v="1299" actId="478"/>
          <ac:picMkLst>
            <pc:docMk/>
            <pc:sldMk cId="2266695047" sldId="309"/>
            <ac:picMk id="7" creationId="{00C9D78C-3A7C-51CB-D770-6F5A0759F56B}"/>
          </ac:picMkLst>
        </pc:picChg>
        <pc:picChg chg="add del mod">
          <ac:chgData name="Kai Foerster" userId="cec3fe1f-25b8-483c-a83a-3abfcdfb7222" providerId="ADAL" clId="{342F7D9D-8023-4CA7-B878-51F31F7B7434}" dt="2023-12-03T16:50:51.294" v="1303" actId="478"/>
          <ac:picMkLst>
            <pc:docMk/>
            <pc:sldMk cId="2266695047" sldId="309"/>
            <ac:picMk id="9" creationId="{958D44A0-A479-8F25-BC6A-1E6B3FE9FF4B}"/>
          </ac:picMkLst>
        </pc:picChg>
        <pc:picChg chg="add del mod">
          <ac:chgData name="Kai Foerster" userId="cec3fe1f-25b8-483c-a83a-3abfcdfb7222" providerId="ADAL" clId="{342F7D9D-8023-4CA7-B878-51F31F7B7434}" dt="2023-12-03T17:09:21.668" v="1393" actId="478"/>
          <ac:picMkLst>
            <pc:docMk/>
            <pc:sldMk cId="2266695047" sldId="309"/>
            <ac:picMk id="11" creationId="{934CC7B1-973C-B0D5-C8F9-DE813E33E8F4}"/>
          </ac:picMkLst>
        </pc:picChg>
      </pc:sldChg>
      <pc:sldChg chg="delSp del mod">
        <pc:chgData name="Kai Foerster" userId="cec3fe1f-25b8-483c-a83a-3abfcdfb7222" providerId="ADAL" clId="{342F7D9D-8023-4CA7-B878-51F31F7B7434}" dt="2023-12-03T17:10:11.055" v="1413" actId="47"/>
        <pc:sldMkLst>
          <pc:docMk/>
          <pc:sldMk cId="737919282" sldId="312"/>
        </pc:sldMkLst>
        <pc:picChg chg="del">
          <ac:chgData name="Kai Foerster" userId="cec3fe1f-25b8-483c-a83a-3abfcdfb7222" providerId="ADAL" clId="{342F7D9D-8023-4CA7-B878-51F31F7B7434}" dt="2023-12-03T17:10:02.599" v="1408" actId="21"/>
          <ac:picMkLst>
            <pc:docMk/>
            <pc:sldMk cId="737919282" sldId="312"/>
            <ac:picMk id="3" creationId="{8F35187C-9312-4E50-3B7B-892381D3C3BF}"/>
          </ac:picMkLst>
        </pc:picChg>
      </pc:sldChg>
      <pc:sldChg chg="ord">
        <pc:chgData name="Kai Foerster" userId="cec3fe1f-25b8-483c-a83a-3abfcdfb7222" providerId="ADAL" clId="{342F7D9D-8023-4CA7-B878-51F31F7B7434}" dt="2023-12-03T13:32:19.983" v="1178"/>
        <pc:sldMkLst>
          <pc:docMk/>
          <pc:sldMk cId="3699180192" sldId="317"/>
        </pc:sldMkLst>
      </pc:sldChg>
      <pc:sldChg chg="modCm">
        <pc:chgData name="Kai Foerster" userId="cec3fe1f-25b8-483c-a83a-3abfcdfb7222" providerId="ADAL" clId="{342F7D9D-8023-4CA7-B878-51F31F7B7434}" dt="2023-12-04T09:51:37.414" v="1620" actId="2056"/>
        <pc:sldMkLst>
          <pc:docMk/>
          <pc:sldMk cId="3161331639" sldId="318"/>
        </pc:sldMkLst>
        <pc:extLst>
          <p:ext xmlns:p="http://schemas.openxmlformats.org/presentationml/2006/main" uri="{D6D511B9-2390-475A-947B-AFAB55BFBCF1}">
            <pc226:cmChg xmlns:pc226="http://schemas.microsoft.com/office/powerpoint/2022/06/main/command" chg="mod">
              <pc226:chgData name="Kai Foerster" userId="cec3fe1f-25b8-483c-a83a-3abfcdfb7222" providerId="ADAL" clId="{342F7D9D-8023-4CA7-B878-51F31F7B7434}" dt="2023-12-04T09:51:37.414" v="1620" actId="2056"/>
              <pc2:cmMkLst xmlns:pc2="http://schemas.microsoft.com/office/powerpoint/2019/9/main/command">
                <pc:docMk/>
                <pc:sldMk cId="3161331639" sldId="318"/>
                <pc2:cmMk id="{94E12B3D-683F-5744-9FBC-A4D94C89F940}"/>
              </pc2:cmMkLst>
            </pc226:cmChg>
          </p:ext>
        </pc:extLst>
      </pc:sldChg>
      <pc:sldChg chg="addSp delSp modSp mod">
        <pc:chgData name="Kai Foerster" userId="cec3fe1f-25b8-483c-a83a-3abfcdfb7222" providerId="ADAL" clId="{342F7D9D-8023-4CA7-B878-51F31F7B7434}" dt="2023-12-04T10:01:23.803" v="1855" actId="1076"/>
        <pc:sldMkLst>
          <pc:docMk/>
          <pc:sldMk cId="831778862" sldId="328"/>
        </pc:sldMkLst>
        <pc:spChg chg="add del mod">
          <ac:chgData name="Kai Foerster" userId="cec3fe1f-25b8-483c-a83a-3abfcdfb7222" providerId="ADAL" clId="{342F7D9D-8023-4CA7-B878-51F31F7B7434}" dt="2023-12-04T09:55:02.415" v="1625" actId="478"/>
          <ac:spMkLst>
            <pc:docMk/>
            <pc:sldMk cId="831778862" sldId="328"/>
            <ac:spMk id="2" creationId="{E124D04D-6F87-903A-6B51-AB89C0FF97D0}"/>
          </ac:spMkLst>
        </pc:spChg>
        <pc:spChg chg="add mod">
          <ac:chgData name="Kai Foerster" userId="cec3fe1f-25b8-483c-a83a-3abfcdfb7222" providerId="ADAL" clId="{342F7D9D-8023-4CA7-B878-51F31F7B7434}" dt="2023-12-04T10:01:23.803" v="1855" actId="1076"/>
          <ac:spMkLst>
            <pc:docMk/>
            <pc:sldMk cId="831778862" sldId="328"/>
            <ac:spMk id="3" creationId="{4B2A3C8E-05CF-E0CD-4DA9-033BB81CC4F6}"/>
          </ac:spMkLst>
        </pc:spChg>
        <pc:spChg chg="mod">
          <ac:chgData name="Kai Foerster" userId="cec3fe1f-25b8-483c-a83a-3abfcdfb7222" providerId="ADAL" clId="{342F7D9D-8023-4CA7-B878-51F31F7B7434}" dt="2023-12-04T10:01:10.228" v="1852" actId="1076"/>
          <ac:spMkLst>
            <pc:docMk/>
            <pc:sldMk cId="831778862" sldId="328"/>
            <ac:spMk id="12" creationId="{531846CA-4EC2-863E-941A-3E23929366A7}"/>
          </ac:spMkLst>
        </pc:spChg>
        <pc:picChg chg="mod">
          <ac:chgData name="Kai Foerster" userId="cec3fe1f-25b8-483c-a83a-3abfcdfb7222" providerId="ADAL" clId="{342F7D9D-8023-4CA7-B878-51F31F7B7434}" dt="2023-12-04T09:55:57.350" v="1748" actId="1076"/>
          <ac:picMkLst>
            <pc:docMk/>
            <pc:sldMk cId="831778862" sldId="328"/>
            <ac:picMk id="4" creationId="{FE2EE0F1-221B-EE3A-DAE2-1D7426CFA398}"/>
          </ac:picMkLst>
        </pc:picChg>
        <pc:picChg chg="mod">
          <ac:chgData name="Kai Foerster" userId="cec3fe1f-25b8-483c-a83a-3abfcdfb7222" providerId="ADAL" clId="{342F7D9D-8023-4CA7-B878-51F31F7B7434}" dt="2023-12-04T10:01:02.790" v="1851" actId="1076"/>
          <ac:picMkLst>
            <pc:docMk/>
            <pc:sldMk cId="831778862" sldId="328"/>
            <ac:picMk id="8" creationId="{235DB3DE-A857-5B01-E840-CB08F734FC1D}"/>
          </ac:picMkLst>
        </pc:picChg>
      </pc:sldChg>
      <pc:sldChg chg="addSp delSp modSp mod">
        <pc:chgData name="Kai Foerster" userId="cec3fe1f-25b8-483c-a83a-3abfcdfb7222" providerId="ADAL" clId="{342F7D9D-8023-4CA7-B878-51F31F7B7434}" dt="2023-12-04T11:00:22.046" v="3744" actId="20577"/>
        <pc:sldMkLst>
          <pc:docMk/>
          <pc:sldMk cId="2798080541" sldId="329"/>
        </pc:sldMkLst>
        <pc:spChg chg="add mod">
          <ac:chgData name="Kai Foerster" userId="cec3fe1f-25b8-483c-a83a-3abfcdfb7222" providerId="ADAL" clId="{342F7D9D-8023-4CA7-B878-51F31F7B7434}" dt="2023-12-04T10:46:03.617" v="3404" actId="20577"/>
          <ac:spMkLst>
            <pc:docMk/>
            <pc:sldMk cId="2798080541" sldId="329"/>
            <ac:spMk id="3" creationId="{1C5E8D8C-894F-65BD-6EC0-D1FCDEDE8558}"/>
          </ac:spMkLst>
        </pc:spChg>
        <pc:spChg chg="add del mod">
          <ac:chgData name="Kai Foerster" userId="cec3fe1f-25b8-483c-a83a-3abfcdfb7222" providerId="ADAL" clId="{342F7D9D-8023-4CA7-B878-51F31F7B7434}" dt="2023-12-04T10:46:15.407" v="3407"/>
          <ac:spMkLst>
            <pc:docMk/>
            <pc:sldMk cId="2798080541" sldId="329"/>
            <ac:spMk id="4" creationId="{A56D1230-F18F-DAD0-EBDF-81FC0B075052}"/>
          </ac:spMkLst>
        </pc:spChg>
        <pc:spChg chg="add mod">
          <ac:chgData name="Kai Foerster" userId="cec3fe1f-25b8-483c-a83a-3abfcdfb7222" providerId="ADAL" clId="{342F7D9D-8023-4CA7-B878-51F31F7B7434}" dt="2023-12-04T10:55:28.613" v="3658" actId="1076"/>
          <ac:spMkLst>
            <pc:docMk/>
            <pc:sldMk cId="2798080541" sldId="329"/>
            <ac:spMk id="5" creationId="{D36282CE-FBF1-1CAA-3E8F-247655F1A571}"/>
          </ac:spMkLst>
        </pc:spChg>
        <pc:spChg chg="add del mod">
          <ac:chgData name="Kai Foerster" userId="cec3fe1f-25b8-483c-a83a-3abfcdfb7222" providerId="ADAL" clId="{342F7D9D-8023-4CA7-B878-51F31F7B7434}" dt="2023-12-04T10:50:18.245" v="3535" actId="478"/>
          <ac:spMkLst>
            <pc:docMk/>
            <pc:sldMk cId="2798080541" sldId="329"/>
            <ac:spMk id="6" creationId="{5DBEB9D2-EBEB-9FED-5ABF-246BE0D17F1F}"/>
          </ac:spMkLst>
        </pc:spChg>
        <pc:spChg chg="add mod">
          <ac:chgData name="Kai Foerster" userId="cec3fe1f-25b8-483c-a83a-3abfcdfb7222" providerId="ADAL" clId="{342F7D9D-8023-4CA7-B878-51F31F7B7434}" dt="2023-12-04T11:00:22.046" v="3744" actId="20577"/>
          <ac:spMkLst>
            <pc:docMk/>
            <pc:sldMk cId="2798080541" sldId="329"/>
            <ac:spMk id="27" creationId="{9A210F17-E036-94B7-950D-6C7E6FD8D4F2}"/>
          </ac:spMkLst>
        </pc:spChg>
        <pc:graphicFrameChg chg="add mod modGraphic">
          <ac:chgData name="Kai Foerster" userId="cec3fe1f-25b8-483c-a83a-3abfcdfb7222" providerId="ADAL" clId="{342F7D9D-8023-4CA7-B878-51F31F7B7434}" dt="2023-12-04T10:57:50.648" v="3703" actId="1038"/>
          <ac:graphicFrameMkLst>
            <pc:docMk/>
            <pc:sldMk cId="2798080541" sldId="329"/>
            <ac:graphicFrameMk id="7" creationId="{545D0E30-B15C-084A-85AB-B7609818326B}"/>
          </ac:graphicFrameMkLst>
        </pc:graphicFrameChg>
        <pc:picChg chg="del mod">
          <ac:chgData name="Kai Foerster" userId="cec3fe1f-25b8-483c-a83a-3abfcdfb7222" providerId="ADAL" clId="{342F7D9D-8023-4CA7-B878-51F31F7B7434}" dt="2023-12-04T10:36:59.861" v="3127" actId="21"/>
          <ac:picMkLst>
            <pc:docMk/>
            <pc:sldMk cId="2798080541" sldId="329"/>
            <ac:picMk id="2" creationId="{7E94CCD4-3E92-B806-7E42-890706084837}"/>
          </ac:picMkLst>
        </pc:picChg>
        <pc:picChg chg="add del mod">
          <ac:chgData name="Kai Foerster" userId="cec3fe1f-25b8-483c-a83a-3abfcdfb7222" providerId="ADAL" clId="{342F7D9D-8023-4CA7-B878-51F31F7B7434}" dt="2023-12-03T17:15:58.133" v="1598" actId="478"/>
          <ac:picMkLst>
            <pc:docMk/>
            <pc:sldMk cId="2798080541" sldId="329"/>
            <ac:picMk id="4" creationId="{EA5DEC74-0060-8D30-639C-CCF9537BD218}"/>
          </ac:picMkLst>
        </pc:picChg>
        <pc:picChg chg="add del mod">
          <ac:chgData name="Kai Foerster" userId="cec3fe1f-25b8-483c-a83a-3abfcdfb7222" providerId="ADAL" clId="{342F7D9D-8023-4CA7-B878-51F31F7B7434}" dt="2023-12-03T17:41:44.642" v="1607" actId="478"/>
          <ac:picMkLst>
            <pc:docMk/>
            <pc:sldMk cId="2798080541" sldId="329"/>
            <ac:picMk id="7" creationId="{6DB7763E-9375-3CBE-C27F-3D86D9F33238}"/>
          </ac:picMkLst>
        </pc:picChg>
        <pc:picChg chg="add mod">
          <ac:chgData name="Kai Foerster" userId="cec3fe1f-25b8-483c-a83a-3abfcdfb7222" providerId="ADAL" clId="{342F7D9D-8023-4CA7-B878-51F31F7B7434}" dt="2023-12-04T10:54:47.493" v="3648" actId="1076"/>
          <ac:picMkLst>
            <pc:docMk/>
            <pc:sldMk cId="2798080541" sldId="329"/>
            <ac:picMk id="9" creationId="{A46BB83F-79D2-26D8-5195-33D0422521AA}"/>
          </ac:picMkLst>
        </pc:picChg>
        <pc:picChg chg="add mod">
          <ac:chgData name="Kai Foerster" userId="cec3fe1f-25b8-483c-a83a-3abfcdfb7222" providerId="ADAL" clId="{342F7D9D-8023-4CA7-B878-51F31F7B7434}" dt="2023-12-04T10:55:26.107" v="3657" actId="1076"/>
          <ac:picMkLst>
            <pc:docMk/>
            <pc:sldMk cId="2798080541" sldId="329"/>
            <ac:picMk id="10" creationId="{884DB5F9-7A2F-372F-5076-21B701CD2A7E}"/>
          </ac:picMkLst>
        </pc:picChg>
        <pc:picChg chg="add mod">
          <ac:chgData name="Kai Foerster" userId="cec3fe1f-25b8-483c-a83a-3abfcdfb7222" providerId="ADAL" clId="{342F7D9D-8023-4CA7-B878-51F31F7B7434}" dt="2023-12-04T10:56:01.614" v="3668" actId="1076"/>
          <ac:picMkLst>
            <pc:docMk/>
            <pc:sldMk cId="2798080541" sldId="329"/>
            <ac:picMk id="11" creationId="{BD8EA486-F2BD-E32D-FA72-A15D46484F7C}"/>
          </ac:picMkLst>
        </pc:picChg>
        <pc:picChg chg="add mod">
          <ac:chgData name="Kai Foerster" userId="cec3fe1f-25b8-483c-a83a-3abfcdfb7222" providerId="ADAL" clId="{342F7D9D-8023-4CA7-B878-51F31F7B7434}" dt="2023-12-04T10:55:58.295" v="3667" actId="1076"/>
          <ac:picMkLst>
            <pc:docMk/>
            <pc:sldMk cId="2798080541" sldId="329"/>
            <ac:picMk id="12" creationId="{9F918FB2-03E2-A251-559E-7052A4C3619F}"/>
          </ac:picMkLst>
        </pc:picChg>
        <pc:picChg chg="add mod">
          <ac:chgData name="Kai Foerster" userId="cec3fe1f-25b8-483c-a83a-3abfcdfb7222" providerId="ADAL" clId="{342F7D9D-8023-4CA7-B878-51F31F7B7434}" dt="2023-12-04T10:55:53.892" v="3666" actId="1076"/>
          <ac:picMkLst>
            <pc:docMk/>
            <pc:sldMk cId="2798080541" sldId="329"/>
            <ac:picMk id="13" creationId="{A75E2723-84F2-88A9-B83E-083741C50FBE}"/>
          </ac:picMkLst>
        </pc:picChg>
        <pc:picChg chg="add mod">
          <ac:chgData name="Kai Foerster" userId="cec3fe1f-25b8-483c-a83a-3abfcdfb7222" providerId="ADAL" clId="{342F7D9D-8023-4CA7-B878-51F31F7B7434}" dt="2023-12-04T10:55:48.761" v="3665" actId="1076"/>
          <ac:picMkLst>
            <pc:docMk/>
            <pc:sldMk cId="2798080541" sldId="329"/>
            <ac:picMk id="14" creationId="{5BE749F2-0368-19D1-9B03-898FB9833F61}"/>
          </ac:picMkLst>
        </pc:picChg>
        <pc:picChg chg="add mod">
          <ac:chgData name="Kai Foerster" userId="cec3fe1f-25b8-483c-a83a-3abfcdfb7222" providerId="ADAL" clId="{342F7D9D-8023-4CA7-B878-51F31F7B7434}" dt="2023-12-04T10:55:45.480" v="3664" actId="1076"/>
          <ac:picMkLst>
            <pc:docMk/>
            <pc:sldMk cId="2798080541" sldId="329"/>
            <ac:picMk id="15" creationId="{35638FDD-91AE-F183-828C-702FFD3944D1}"/>
          </ac:picMkLst>
        </pc:picChg>
        <pc:picChg chg="add mod">
          <ac:chgData name="Kai Foerster" userId="cec3fe1f-25b8-483c-a83a-3abfcdfb7222" providerId="ADAL" clId="{342F7D9D-8023-4CA7-B878-51F31F7B7434}" dt="2023-12-04T10:56:51.715" v="3673" actId="207"/>
          <ac:picMkLst>
            <pc:docMk/>
            <pc:sldMk cId="2798080541" sldId="329"/>
            <ac:picMk id="17" creationId="{1CBF2740-9672-4E22-494C-59E46DAC5985}"/>
          </ac:picMkLst>
        </pc:picChg>
        <pc:picChg chg="add mod">
          <ac:chgData name="Kai Foerster" userId="cec3fe1f-25b8-483c-a83a-3abfcdfb7222" providerId="ADAL" clId="{342F7D9D-8023-4CA7-B878-51F31F7B7434}" dt="2023-12-04T10:57:01.318" v="3675" actId="1076"/>
          <ac:picMkLst>
            <pc:docMk/>
            <pc:sldMk cId="2798080541" sldId="329"/>
            <ac:picMk id="18" creationId="{3F204896-F10F-0AB9-66DA-3B86FF990935}"/>
          </ac:picMkLst>
        </pc:picChg>
        <pc:picChg chg="add mod">
          <ac:chgData name="Kai Foerster" userId="cec3fe1f-25b8-483c-a83a-3abfcdfb7222" providerId="ADAL" clId="{342F7D9D-8023-4CA7-B878-51F31F7B7434}" dt="2023-12-04T10:57:03.931" v="3677" actId="1076"/>
          <ac:picMkLst>
            <pc:docMk/>
            <pc:sldMk cId="2798080541" sldId="329"/>
            <ac:picMk id="19" creationId="{030767FF-B771-1E4F-BB77-B9B6A21E3498}"/>
          </ac:picMkLst>
        </pc:picChg>
        <pc:picChg chg="add mod">
          <ac:chgData name="Kai Foerster" userId="cec3fe1f-25b8-483c-a83a-3abfcdfb7222" providerId="ADAL" clId="{342F7D9D-8023-4CA7-B878-51F31F7B7434}" dt="2023-12-04T10:57:12.542" v="3680" actId="1076"/>
          <ac:picMkLst>
            <pc:docMk/>
            <pc:sldMk cId="2798080541" sldId="329"/>
            <ac:picMk id="20" creationId="{8AF808E4-38BE-B41F-AABC-7A76A9BD0689}"/>
          </ac:picMkLst>
        </pc:picChg>
        <pc:picChg chg="add mod">
          <ac:chgData name="Kai Foerster" userId="cec3fe1f-25b8-483c-a83a-3abfcdfb7222" providerId="ADAL" clId="{342F7D9D-8023-4CA7-B878-51F31F7B7434}" dt="2023-12-04T10:58:08.360" v="3704" actId="1076"/>
          <ac:picMkLst>
            <pc:docMk/>
            <pc:sldMk cId="2798080541" sldId="329"/>
            <ac:picMk id="21" creationId="{4F715A4C-90D0-316F-5604-91AF232A54EA}"/>
          </ac:picMkLst>
        </pc:picChg>
        <pc:picChg chg="add mod">
          <ac:chgData name="Kai Foerster" userId="cec3fe1f-25b8-483c-a83a-3abfcdfb7222" providerId="ADAL" clId="{342F7D9D-8023-4CA7-B878-51F31F7B7434}" dt="2023-12-04T10:58:19.014" v="3706" actId="1076"/>
          <ac:picMkLst>
            <pc:docMk/>
            <pc:sldMk cId="2798080541" sldId="329"/>
            <ac:picMk id="22" creationId="{B53B9D44-E758-5359-9F4C-73D9331CA532}"/>
          </ac:picMkLst>
        </pc:picChg>
        <pc:picChg chg="add mod">
          <ac:chgData name="Kai Foerster" userId="cec3fe1f-25b8-483c-a83a-3abfcdfb7222" providerId="ADAL" clId="{342F7D9D-8023-4CA7-B878-51F31F7B7434}" dt="2023-12-04T10:58:24.251" v="3708" actId="1076"/>
          <ac:picMkLst>
            <pc:docMk/>
            <pc:sldMk cId="2798080541" sldId="329"/>
            <ac:picMk id="23" creationId="{F4EE8212-C6EB-C18C-0938-8A04ED23923D}"/>
          </ac:picMkLst>
        </pc:picChg>
        <pc:picChg chg="add mod">
          <ac:chgData name="Kai Foerster" userId="cec3fe1f-25b8-483c-a83a-3abfcdfb7222" providerId="ADAL" clId="{342F7D9D-8023-4CA7-B878-51F31F7B7434}" dt="2023-12-04T10:58:30.739" v="3710" actId="1076"/>
          <ac:picMkLst>
            <pc:docMk/>
            <pc:sldMk cId="2798080541" sldId="329"/>
            <ac:picMk id="24" creationId="{99D2A91F-4AA8-12A4-D206-BBC21574CB35}"/>
          </ac:picMkLst>
        </pc:picChg>
        <pc:picChg chg="add mod">
          <ac:chgData name="Kai Foerster" userId="cec3fe1f-25b8-483c-a83a-3abfcdfb7222" providerId="ADAL" clId="{342F7D9D-8023-4CA7-B878-51F31F7B7434}" dt="2023-12-04T10:59:45.625" v="3712" actId="1076"/>
          <ac:picMkLst>
            <pc:docMk/>
            <pc:sldMk cId="2798080541" sldId="329"/>
            <ac:picMk id="25" creationId="{ABE97BAA-473E-07F7-CE4D-5484348AA743}"/>
          </ac:picMkLst>
        </pc:picChg>
        <pc:picChg chg="add mod">
          <ac:chgData name="Kai Foerster" userId="cec3fe1f-25b8-483c-a83a-3abfcdfb7222" providerId="ADAL" clId="{342F7D9D-8023-4CA7-B878-51F31F7B7434}" dt="2023-12-04T10:59:51.181" v="3714" actId="1076"/>
          <ac:picMkLst>
            <pc:docMk/>
            <pc:sldMk cId="2798080541" sldId="329"/>
            <ac:picMk id="26" creationId="{DECBCB77-AB89-5D9B-9BB2-E6D6FC4D98B9}"/>
          </ac:picMkLst>
        </pc:picChg>
      </pc:sldChg>
      <pc:sldChg chg="modSp add mod ord">
        <pc:chgData name="Kai Foerster" userId="cec3fe1f-25b8-483c-a83a-3abfcdfb7222" providerId="ADAL" clId="{342F7D9D-8023-4CA7-B878-51F31F7B7434}" dt="2023-12-04T10:12:35.106" v="2748" actId="20577"/>
        <pc:sldMkLst>
          <pc:docMk/>
          <pc:sldMk cId="3952435390" sldId="334"/>
        </pc:sldMkLst>
        <pc:spChg chg="mod">
          <ac:chgData name="Kai Foerster" userId="cec3fe1f-25b8-483c-a83a-3abfcdfb7222" providerId="ADAL" clId="{342F7D9D-8023-4CA7-B878-51F31F7B7434}" dt="2023-12-04T10:04:49.686" v="1887" actId="20577"/>
          <ac:spMkLst>
            <pc:docMk/>
            <pc:sldMk cId="3952435390" sldId="334"/>
            <ac:spMk id="139" creationId="{00000000-0000-0000-0000-000000000000}"/>
          </ac:spMkLst>
        </pc:spChg>
        <pc:spChg chg="mod">
          <ac:chgData name="Kai Foerster" userId="cec3fe1f-25b8-483c-a83a-3abfcdfb7222" providerId="ADAL" clId="{342F7D9D-8023-4CA7-B878-51F31F7B7434}" dt="2023-12-04T10:12:35.106" v="2748" actId="20577"/>
          <ac:spMkLst>
            <pc:docMk/>
            <pc:sldMk cId="3952435390" sldId="334"/>
            <ac:spMk id="141" creationId="{00000000-0000-0000-0000-000000000000}"/>
          </ac:spMkLst>
        </pc:spChg>
      </pc:sldChg>
      <pc:sldChg chg="addSp delSp modSp add mod">
        <pc:chgData name="Kai Foerster" userId="cec3fe1f-25b8-483c-a83a-3abfcdfb7222" providerId="ADAL" clId="{342F7D9D-8023-4CA7-B878-51F31F7B7434}" dt="2023-12-04T11:27:25.462" v="4157" actId="732"/>
        <pc:sldMkLst>
          <pc:docMk/>
          <pc:sldMk cId="1577843309" sldId="336"/>
        </pc:sldMkLst>
        <pc:spChg chg="mod">
          <ac:chgData name="Kai Foerster" userId="cec3fe1f-25b8-483c-a83a-3abfcdfb7222" providerId="ADAL" clId="{342F7D9D-8023-4CA7-B878-51F31F7B7434}" dt="2023-12-04T11:26:56.217" v="4156" actId="20577"/>
          <ac:spMkLst>
            <pc:docMk/>
            <pc:sldMk cId="1577843309" sldId="336"/>
            <ac:spMk id="2" creationId="{B166CADD-B40D-8673-3BA8-214AB84DE796}"/>
          </ac:spMkLst>
        </pc:spChg>
        <pc:spChg chg="add mod">
          <ac:chgData name="Kai Foerster" userId="cec3fe1f-25b8-483c-a83a-3abfcdfb7222" providerId="ADAL" clId="{342F7D9D-8023-4CA7-B878-51F31F7B7434}" dt="2023-12-04T11:25:34.091" v="4116" actId="14100"/>
          <ac:spMkLst>
            <pc:docMk/>
            <pc:sldMk cId="1577843309" sldId="336"/>
            <ac:spMk id="11" creationId="{FEB95BA8-6D92-1DA8-DB70-4B658E5375F8}"/>
          </ac:spMkLst>
        </pc:spChg>
        <pc:spChg chg="mod">
          <ac:chgData name="Kai Foerster" userId="cec3fe1f-25b8-483c-a83a-3abfcdfb7222" providerId="ADAL" clId="{342F7D9D-8023-4CA7-B878-51F31F7B7434}" dt="2023-12-04T11:23:24.825" v="4056" actId="1076"/>
          <ac:spMkLst>
            <pc:docMk/>
            <pc:sldMk cId="1577843309" sldId="336"/>
            <ac:spMk id="41" creationId="{1622BA40-57AD-A830-1C02-275CDE7C1364}"/>
          </ac:spMkLst>
        </pc:spChg>
        <pc:spChg chg="mod">
          <ac:chgData name="Kai Foerster" userId="cec3fe1f-25b8-483c-a83a-3abfcdfb7222" providerId="ADAL" clId="{342F7D9D-8023-4CA7-B878-51F31F7B7434}" dt="2023-12-04T11:24:22.318" v="4069" actId="1076"/>
          <ac:spMkLst>
            <pc:docMk/>
            <pc:sldMk cId="1577843309" sldId="336"/>
            <ac:spMk id="42" creationId="{52EC06BF-E281-0C66-7E85-642136755C68}"/>
          </ac:spMkLst>
        </pc:spChg>
        <pc:spChg chg="mod">
          <ac:chgData name="Kai Foerster" userId="cec3fe1f-25b8-483c-a83a-3abfcdfb7222" providerId="ADAL" clId="{342F7D9D-8023-4CA7-B878-51F31F7B7434}" dt="2023-12-04T11:23:48.303" v="4060" actId="1076"/>
          <ac:spMkLst>
            <pc:docMk/>
            <pc:sldMk cId="1577843309" sldId="336"/>
            <ac:spMk id="43" creationId="{BF918616-83D0-F112-C25F-ED41B201E792}"/>
          </ac:spMkLst>
        </pc:spChg>
        <pc:spChg chg="mod">
          <ac:chgData name="Kai Foerster" userId="cec3fe1f-25b8-483c-a83a-3abfcdfb7222" providerId="ADAL" clId="{342F7D9D-8023-4CA7-B878-51F31F7B7434}" dt="2023-12-04T11:24:04.216" v="4066" actId="1038"/>
          <ac:spMkLst>
            <pc:docMk/>
            <pc:sldMk cId="1577843309" sldId="336"/>
            <ac:spMk id="44" creationId="{5D40621A-A9D5-CA05-9832-3B2DE689F845}"/>
          </ac:spMkLst>
        </pc:spChg>
        <pc:spChg chg="mod">
          <ac:chgData name="Kai Foerster" userId="cec3fe1f-25b8-483c-a83a-3abfcdfb7222" providerId="ADAL" clId="{342F7D9D-8023-4CA7-B878-51F31F7B7434}" dt="2023-12-04T11:24:15.570" v="4068" actId="1036"/>
          <ac:spMkLst>
            <pc:docMk/>
            <pc:sldMk cId="1577843309" sldId="336"/>
            <ac:spMk id="45" creationId="{4EEE9A4F-C483-6BEB-DD33-C3790D6CEF22}"/>
          </ac:spMkLst>
        </pc:spChg>
        <pc:spChg chg="mod">
          <ac:chgData name="Kai Foerster" userId="cec3fe1f-25b8-483c-a83a-3abfcdfb7222" providerId="ADAL" clId="{342F7D9D-8023-4CA7-B878-51F31F7B7434}" dt="2023-12-04T11:24:34.067" v="4071" actId="1076"/>
          <ac:spMkLst>
            <pc:docMk/>
            <pc:sldMk cId="1577843309" sldId="336"/>
            <ac:spMk id="46" creationId="{89975C05-CE8A-88D0-A0BF-AEE537F964AA}"/>
          </ac:spMkLst>
        </pc:spChg>
        <pc:picChg chg="add del mod">
          <ac:chgData name="Kai Foerster" userId="cec3fe1f-25b8-483c-a83a-3abfcdfb7222" providerId="ADAL" clId="{342F7D9D-8023-4CA7-B878-51F31F7B7434}" dt="2023-12-04T11:19:14.170" v="3751" actId="478"/>
          <ac:picMkLst>
            <pc:docMk/>
            <pc:sldMk cId="1577843309" sldId="336"/>
            <ac:picMk id="4" creationId="{A7769BA9-B774-4CEC-8113-867804962C60}"/>
          </ac:picMkLst>
        </pc:picChg>
        <pc:picChg chg="add del mod">
          <ac:chgData name="Kai Foerster" userId="cec3fe1f-25b8-483c-a83a-3abfcdfb7222" providerId="ADAL" clId="{342F7D9D-8023-4CA7-B878-51F31F7B7434}" dt="2023-12-04T11:19:56.067" v="3765" actId="478"/>
          <ac:picMkLst>
            <pc:docMk/>
            <pc:sldMk cId="1577843309" sldId="336"/>
            <ac:picMk id="6" creationId="{E2F9FE4A-BBF9-A313-AA8E-EAF5FEDD3431}"/>
          </ac:picMkLst>
        </pc:picChg>
        <pc:picChg chg="add del mod">
          <ac:chgData name="Kai Foerster" userId="cec3fe1f-25b8-483c-a83a-3abfcdfb7222" providerId="ADAL" clId="{342F7D9D-8023-4CA7-B878-51F31F7B7434}" dt="2023-12-04T11:20:20.098" v="3771" actId="478"/>
          <ac:picMkLst>
            <pc:docMk/>
            <pc:sldMk cId="1577843309" sldId="336"/>
            <ac:picMk id="8" creationId="{DABF9C8F-9C36-C1FC-2169-F5120FE98378}"/>
          </ac:picMkLst>
        </pc:picChg>
        <pc:picChg chg="add mod modCrop">
          <ac:chgData name="Kai Foerster" userId="cec3fe1f-25b8-483c-a83a-3abfcdfb7222" providerId="ADAL" clId="{342F7D9D-8023-4CA7-B878-51F31F7B7434}" dt="2023-12-04T11:27:25.462" v="4157" actId="732"/>
          <ac:picMkLst>
            <pc:docMk/>
            <pc:sldMk cId="1577843309" sldId="336"/>
            <ac:picMk id="10" creationId="{0E3CF4F4-4A64-6C3C-707F-524BAF911C31}"/>
          </ac:picMkLst>
        </pc:picChg>
        <pc:picChg chg="del">
          <ac:chgData name="Kai Foerster" userId="cec3fe1f-25b8-483c-a83a-3abfcdfb7222" providerId="ADAL" clId="{342F7D9D-8023-4CA7-B878-51F31F7B7434}" dt="2023-12-04T11:18:13.548" v="3746" actId="478"/>
          <ac:picMkLst>
            <pc:docMk/>
            <pc:sldMk cId="1577843309" sldId="336"/>
            <ac:picMk id="40" creationId="{909DB1F7-3D34-A397-BB8F-5129998CC628}"/>
          </ac:picMkLst>
        </pc:picChg>
      </pc:sldChg>
    </pc:docChg>
  </pc:docChgLst>
  <pc:docChgLst>
    <pc:chgData name="Max Eckert" userId="S::219798@students.hertie-school.org::2dcb8321-1983-4798-86ae-c76ad6b62a6e" providerId="AD" clId="Web-{F0115382-FA5D-4585-AA83-C4988901889B}"/>
    <pc:docChg chg="addSld delSld modSld sldOrd">
      <pc:chgData name="Max Eckert" userId="S::219798@students.hertie-school.org::2dcb8321-1983-4798-86ae-c76ad6b62a6e" providerId="AD" clId="Web-{F0115382-FA5D-4585-AA83-C4988901889B}" dt="2023-12-03T16:44:22.203" v="353"/>
      <pc:docMkLst>
        <pc:docMk/>
      </pc:docMkLst>
      <pc:sldChg chg="modSp">
        <pc:chgData name="Max Eckert" userId="S::219798@students.hertie-school.org::2dcb8321-1983-4798-86ae-c76ad6b62a6e" providerId="AD" clId="Web-{F0115382-FA5D-4585-AA83-C4988901889B}" dt="2023-12-03T13:17:40.757" v="303" actId="20577"/>
        <pc:sldMkLst>
          <pc:docMk/>
          <pc:sldMk cId="0" sldId="257"/>
        </pc:sldMkLst>
        <pc:spChg chg="mod">
          <ac:chgData name="Max Eckert" userId="S::219798@students.hertie-school.org::2dcb8321-1983-4798-86ae-c76ad6b62a6e" providerId="AD" clId="Web-{F0115382-FA5D-4585-AA83-C4988901889B}" dt="2023-12-03T13:17:40.757" v="303" actId="20577"/>
          <ac:spMkLst>
            <pc:docMk/>
            <pc:sldMk cId="0" sldId="257"/>
            <ac:spMk id="122" creationId="{00000000-0000-0000-0000-000000000000}"/>
          </ac:spMkLst>
        </pc:spChg>
      </pc:sldChg>
      <pc:sldChg chg="ord">
        <pc:chgData name="Max Eckert" userId="S::219798@students.hertie-school.org::2dcb8321-1983-4798-86ae-c76ad6b62a6e" providerId="AD" clId="Web-{F0115382-FA5D-4585-AA83-C4988901889B}" dt="2023-12-03T14:07:48.568" v="311"/>
        <pc:sldMkLst>
          <pc:docMk/>
          <pc:sldMk cId="3022450893" sldId="286"/>
        </pc:sldMkLst>
      </pc:sldChg>
      <pc:sldChg chg="modSp mod modClrScheme chgLayout">
        <pc:chgData name="Max Eckert" userId="S::219798@students.hertie-school.org::2dcb8321-1983-4798-86ae-c76ad6b62a6e" providerId="AD" clId="Web-{F0115382-FA5D-4585-AA83-C4988901889B}" dt="2023-12-03T12:32:45.930" v="166"/>
        <pc:sldMkLst>
          <pc:docMk/>
          <pc:sldMk cId="1165655740" sldId="295"/>
        </pc:sldMkLst>
        <pc:spChg chg="mod">
          <ac:chgData name="Max Eckert" userId="S::219798@students.hertie-school.org::2dcb8321-1983-4798-86ae-c76ad6b62a6e" providerId="AD" clId="Web-{F0115382-FA5D-4585-AA83-C4988901889B}" dt="2023-12-03T12:30:42.722" v="162" actId="20577"/>
          <ac:spMkLst>
            <pc:docMk/>
            <pc:sldMk cId="1165655740" sldId="295"/>
            <ac:spMk id="141" creationId="{00000000-0000-0000-0000-000000000000}"/>
          </ac:spMkLst>
        </pc:spChg>
      </pc:sldChg>
      <pc:sldChg chg="modSp">
        <pc:chgData name="Max Eckert" userId="S::219798@students.hertie-school.org::2dcb8321-1983-4798-86ae-c76ad6b62a6e" providerId="AD" clId="Web-{F0115382-FA5D-4585-AA83-C4988901889B}" dt="2023-12-03T11:35:57.062" v="139" actId="1076"/>
        <pc:sldMkLst>
          <pc:docMk/>
          <pc:sldMk cId="2418042375" sldId="297"/>
        </pc:sldMkLst>
        <pc:picChg chg="mod">
          <ac:chgData name="Max Eckert" userId="S::219798@students.hertie-school.org::2dcb8321-1983-4798-86ae-c76ad6b62a6e" providerId="AD" clId="Web-{F0115382-FA5D-4585-AA83-C4988901889B}" dt="2023-12-03T11:35:57.062" v="139" actId="1076"/>
          <ac:picMkLst>
            <pc:docMk/>
            <pc:sldMk cId="2418042375" sldId="297"/>
            <ac:picMk id="2" creationId="{0E06A378-8362-454E-BBDA-FD9AF12BFA2A}"/>
          </ac:picMkLst>
        </pc:picChg>
      </pc:sldChg>
      <pc:sldChg chg="modSp">
        <pc:chgData name="Max Eckert" userId="S::219798@students.hertie-school.org::2dcb8321-1983-4798-86ae-c76ad6b62a6e" providerId="AD" clId="Web-{F0115382-FA5D-4585-AA83-C4988901889B}" dt="2023-12-03T12:45:15.157" v="205" actId="20577"/>
        <pc:sldMkLst>
          <pc:docMk/>
          <pc:sldMk cId="2271474576" sldId="298"/>
        </pc:sldMkLst>
        <pc:spChg chg="mod">
          <ac:chgData name="Max Eckert" userId="S::219798@students.hertie-school.org::2dcb8321-1983-4798-86ae-c76ad6b62a6e" providerId="AD" clId="Web-{F0115382-FA5D-4585-AA83-C4988901889B}" dt="2023-12-03T12:45:15.157" v="205" actId="20577"/>
          <ac:spMkLst>
            <pc:docMk/>
            <pc:sldMk cId="2271474576" sldId="298"/>
            <ac:spMk id="141" creationId="{00000000-0000-0000-0000-000000000000}"/>
          </ac:spMkLst>
        </pc:spChg>
      </pc:sldChg>
      <pc:sldChg chg="addSp delSp modSp">
        <pc:chgData name="Max Eckert" userId="S::219798@students.hertie-school.org::2dcb8321-1983-4798-86ae-c76ad6b62a6e" providerId="AD" clId="Web-{F0115382-FA5D-4585-AA83-C4988901889B}" dt="2023-12-03T12:32:11.757" v="165"/>
        <pc:sldMkLst>
          <pc:docMk/>
          <pc:sldMk cId="386652097" sldId="299"/>
        </pc:sldMkLst>
        <pc:picChg chg="add del mod">
          <ac:chgData name="Max Eckert" userId="S::219798@students.hertie-school.org::2dcb8321-1983-4798-86ae-c76ad6b62a6e" providerId="AD" clId="Web-{F0115382-FA5D-4585-AA83-C4988901889B}" dt="2023-12-03T12:32:11.757" v="165"/>
          <ac:picMkLst>
            <pc:docMk/>
            <pc:sldMk cId="386652097" sldId="299"/>
            <ac:picMk id="2" creationId="{8C60CD3B-80CD-23DB-3A81-2AE4CC82701D}"/>
          </ac:picMkLst>
        </pc:picChg>
        <pc:picChg chg="mod">
          <ac:chgData name="Max Eckert" userId="S::219798@students.hertie-school.org::2dcb8321-1983-4798-86ae-c76ad6b62a6e" providerId="AD" clId="Web-{F0115382-FA5D-4585-AA83-C4988901889B}" dt="2023-12-03T11:40:15.759" v="142" actId="1076"/>
          <ac:picMkLst>
            <pc:docMk/>
            <pc:sldMk cId="386652097" sldId="299"/>
            <ac:picMk id="4" creationId="{081AA107-73BB-7F02-68C3-7B0115EF404B}"/>
          </ac:picMkLst>
        </pc:picChg>
      </pc:sldChg>
      <pc:sldChg chg="modSp">
        <pc:chgData name="Max Eckert" userId="S::219798@students.hertie-school.org::2dcb8321-1983-4798-86ae-c76ad6b62a6e" providerId="AD" clId="Web-{F0115382-FA5D-4585-AA83-C4988901889B}" dt="2023-12-03T11:40:07.759" v="141" actId="1076"/>
        <pc:sldMkLst>
          <pc:docMk/>
          <pc:sldMk cId="1040823074" sldId="300"/>
        </pc:sldMkLst>
        <pc:picChg chg="mod">
          <ac:chgData name="Max Eckert" userId="S::219798@students.hertie-school.org::2dcb8321-1983-4798-86ae-c76ad6b62a6e" providerId="AD" clId="Web-{F0115382-FA5D-4585-AA83-C4988901889B}" dt="2023-12-03T11:40:07.759" v="141" actId="1076"/>
          <ac:picMkLst>
            <pc:docMk/>
            <pc:sldMk cId="1040823074" sldId="300"/>
            <ac:picMk id="3" creationId="{2C42DE8E-3D24-AA8F-7956-FD2837FAF7B0}"/>
          </ac:picMkLst>
        </pc:picChg>
      </pc:sldChg>
      <pc:sldChg chg="modSp">
        <pc:chgData name="Max Eckert" userId="S::219798@students.hertie-school.org::2dcb8321-1983-4798-86ae-c76ad6b62a6e" providerId="AD" clId="Web-{F0115382-FA5D-4585-AA83-C4988901889B}" dt="2023-12-03T13:19:01.994" v="306" actId="20577"/>
        <pc:sldMkLst>
          <pc:docMk/>
          <pc:sldMk cId="2433181622" sldId="303"/>
        </pc:sldMkLst>
        <pc:spChg chg="mod">
          <ac:chgData name="Max Eckert" userId="S::219798@students.hertie-school.org::2dcb8321-1983-4798-86ae-c76ad6b62a6e" providerId="AD" clId="Web-{F0115382-FA5D-4585-AA83-C4988901889B}" dt="2023-12-03T13:19:01.994" v="306" actId="20577"/>
          <ac:spMkLst>
            <pc:docMk/>
            <pc:sldMk cId="2433181622" sldId="303"/>
            <ac:spMk id="3" creationId="{267A4F1D-50EE-EC7A-CBA1-2C7AFAFBF44D}"/>
          </ac:spMkLst>
        </pc:spChg>
      </pc:sldChg>
      <pc:sldChg chg="add del ord">
        <pc:chgData name="Max Eckert" userId="S::219798@students.hertie-school.org::2dcb8321-1983-4798-86ae-c76ad6b62a6e" providerId="AD" clId="Web-{F0115382-FA5D-4585-AA83-C4988901889B}" dt="2023-12-03T13:37:17.764" v="310"/>
        <pc:sldMkLst>
          <pc:docMk/>
          <pc:sldMk cId="1727436744" sldId="305"/>
        </pc:sldMkLst>
      </pc:sldChg>
      <pc:sldChg chg="addSp modSp mod modClrScheme chgLayout">
        <pc:chgData name="Max Eckert" userId="S::219798@students.hertie-school.org::2dcb8321-1983-4798-86ae-c76ad6b62a6e" providerId="AD" clId="Web-{F0115382-FA5D-4585-AA83-C4988901889B}" dt="2023-12-03T12:49:52.900" v="297"/>
        <pc:sldMkLst>
          <pc:docMk/>
          <pc:sldMk cId="2266695047" sldId="309"/>
        </pc:sldMkLst>
        <pc:spChg chg="add mod ord">
          <ac:chgData name="Max Eckert" userId="S::219798@students.hertie-school.org::2dcb8321-1983-4798-86ae-c76ad6b62a6e" providerId="AD" clId="Web-{F0115382-FA5D-4585-AA83-C4988901889B}" dt="2023-12-03T12:49:52.900" v="297"/>
          <ac:spMkLst>
            <pc:docMk/>
            <pc:sldMk cId="2266695047" sldId="309"/>
            <ac:spMk id="3" creationId="{0AA55C8E-0AA7-1C1C-6161-6AAA4BEFEB1C}"/>
          </ac:spMkLst>
        </pc:spChg>
      </pc:sldChg>
      <pc:sldChg chg="modSp">
        <pc:chgData name="Max Eckert" userId="S::219798@students.hertie-school.org::2dcb8321-1983-4798-86ae-c76ad6b62a6e" providerId="AD" clId="Web-{F0115382-FA5D-4585-AA83-C4988901889B}" dt="2023-12-03T11:38:21.630" v="140" actId="1076"/>
        <pc:sldMkLst>
          <pc:docMk/>
          <pc:sldMk cId="737919282" sldId="312"/>
        </pc:sldMkLst>
        <pc:picChg chg="mod">
          <ac:chgData name="Max Eckert" userId="S::219798@students.hertie-school.org::2dcb8321-1983-4798-86ae-c76ad6b62a6e" providerId="AD" clId="Web-{F0115382-FA5D-4585-AA83-C4988901889B}" dt="2023-12-03T11:38:21.630" v="140" actId="1076"/>
          <ac:picMkLst>
            <pc:docMk/>
            <pc:sldMk cId="737919282" sldId="312"/>
            <ac:picMk id="3" creationId="{8F35187C-9312-4E50-3B7B-892381D3C3BF}"/>
          </ac:picMkLst>
        </pc:picChg>
      </pc:sldChg>
      <pc:sldChg chg="add replId">
        <pc:chgData name="Max Eckert" userId="S::219798@students.hertie-school.org::2dcb8321-1983-4798-86ae-c76ad6b62a6e" providerId="AD" clId="Web-{F0115382-FA5D-4585-AA83-C4988901889B}" dt="2023-12-03T11:28:17.234" v="0"/>
        <pc:sldMkLst>
          <pc:docMk/>
          <pc:sldMk cId="3004442161" sldId="313"/>
        </pc:sldMkLst>
      </pc:sldChg>
      <pc:sldChg chg="addSp delSp modSp new ord">
        <pc:chgData name="Max Eckert" userId="S::219798@students.hertie-school.org::2dcb8321-1983-4798-86ae-c76ad6b62a6e" providerId="AD" clId="Web-{F0115382-FA5D-4585-AA83-C4988901889B}" dt="2023-12-03T12:49:38.197" v="296"/>
        <pc:sldMkLst>
          <pc:docMk/>
          <pc:sldMk cId="4088786555" sldId="315"/>
        </pc:sldMkLst>
        <pc:spChg chg="add mod">
          <ac:chgData name="Max Eckert" userId="S::219798@students.hertie-school.org::2dcb8321-1983-4798-86ae-c76ad6b62a6e" providerId="AD" clId="Web-{F0115382-FA5D-4585-AA83-C4988901889B}" dt="2023-12-03T12:46:08.206" v="293" actId="20577"/>
          <ac:spMkLst>
            <pc:docMk/>
            <pc:sldMk cId="4088786555" sldId="315"/>
            <ac:spMk id="4" creationId="{2D02A5CE-28D8-B6FB-61D1-D6E0823883C5}"/>
          </ac:spMkLst>
        </pc:spChg>
        <pc:picChg chg="add del mod">
          <ac:chgData name="Max Eckert" userId="S::219798@students.hertie-school.org::2dcb8321-1983-4798-86ae-c76ad6b62a6e" providerId="AD" clId="Web-{F0115382-FA5D-4585-AA83-C4988901889B}" dt="2023-12-03T12:33:53.089" v="174"/>
          <ac:picMkLst>
            <pc:docMk/>
            <pc:sldMk cId="4088786555" sldId="315"/>
            <ac:picMk id="2" creationId="{49B537E3-4802-089B-162B-5FAB017CD233}"/>
          </ac:picMkLst>
        </pc:picChg>
        <pc:picChg chg="add mod">
          <ac:chgData name="Max Eckert" userId="S::219798@students.hertie-school.org::2dcb8321-1983-4798-86ae-c76ad6b62a6e" providerId="AD" clId="Web-{F0115382-FA5D-4585-AA83-C4988901889B}" dt="2023-12-03T12:46:17.972" v="294" actId="14100"/>
          <ac:picMkLst>
            <pc:docMk/>
            <pc:sldMk cId="4088786555" sldId="315"/>
            <ac:picMk id="3" creationId="{7C5ABA47-68D0-D527-1E8D-6E9B015CBDEE}"/>
          </ac:picMkLst>
        </pc:picChg>
      </pc:sldChg>
      <pc:sldChg chg="addSp delSp modSp new mod ord modShow">
        <pc:chgData name="Max Eckert" userId="S::219798@students.hertie-school.org::2dcb8321-1983-4798-86ae-c76ad6b62a6e" providerId="AD" clId="Web-{F0115382-FA5D-4585-AA83-C4988901889B}" dt="2023-12-03T16:44:22.203" v="353"/>
        <pc:sldMkLst>
          <pc:docMk/>
          <pc:sldMk cId="3699180192" sldId="317"/>
        </pc:sldMkLst>
        <pc:spChg chg="del mod">
          <ac:chgData name="Max Eckert" userId="S::219798@students.hertie-school.org::2dcb8321-1983-4798-86ae-c76ad6b62a6e" providerId="AD" clId="Web-{F0115382-FA5D-4585-AA83-C4988901889B}" dt="2023-12-03T15:43:05.039" v="342"/>
          <ac:spMkLst>
            <pc:docMk/>
            <pc:sldMk cId="3699180192" sldId="317"/>
            <ac:spMk id="2" creationId="{A00B9EC1-318C-EE23-7112-23C174515D35}"/>
          </ac:spMkLst>
        </pc:spChg>
        <pc:picChg chg="add del mod">
          <ac:chgData name="Max Eckert" userId="S::219798@students.hertie-school.org::2dcb8321-1983-4798-86ae-c76ad6b62a6e" providerId="AD" clId="Web-{F0115382-FA5D-4585-AA83-C4988901889B}" dt="2023-12-03T15:42:44.600" v="336"/>
          <ac:picMkLst>
            <pc:docMk/>
            <pc:sldMk cId="3699180192" sldId="317"/>
            <ac:picMk id="3" creationId="{0CC1E5F5-7A5B-0C94-4270-162AD749503D}"/>
          </ac:picMkLst>
        </pc:picChg>
        <pc:picChg chg="add mod">
          <ac:chgData name="Max Eckert" userId="S::219798@students.hertie-school.org::2dcb8321-1983-4798-86ae-c76ad6b62a6e" providerId="AD" clId="Web-{F0115382-FA5D-4585-AA83-C4988901889B}" dt="2023-12-03T15:42:57.820" v="340" actId="1076"/>
          <ac:picMkLst>
            <pc:docMk/>
            <pc:sldMk cId="3699180192" sldId="317"/>
            <ac:picMk id="4" creationId="{91CD9AEC-C573-F15C-A14C-7E809ECF0712}"/>
          </ac:picMkLst>
        </pc:picChg>
      </pc:sldChg>
      <pc:sldChg chg="modSp add ord replId">
        <pc:chgData name="Max Eckert" userId="S::219798@students.hertie-school.org::2dcb8321-1983-4798-86ae-c76ad6b62a6e" providerId="AD" clId="Web-{F0115382-FA5D-4585-AA83-C4988901889B}" dt="2023-12-03T14:24:33.568" v="334" actId="20577"/>
        <pc:sldMkLst>
          <pc:docMk/>
          <pc:sldMk cId="1869937128" sldId="327"/>
        </pc:sldMkLst>
        <pc:spChg chg="mod">
          <ac:chgData name="Max Eckert" userId="S::219798@students.hertie-school.org::2dcb8321-1983-4798-86ae-c76ad6b62a6e" providerId="AD" clId="Web-{F0115382-FA5D-4585-AA83-C4988901889B}" dt="2023-12-03T14:24:33.568" v="334" actId="20577"/>
          <ac:spMkLst>
            <pc:docMk/>
            <pc:sldMk cId="1869937128" sldId="327"/>
            <ac:spMk id="275" creationId="{00000000-0000-0000-0000-000000000000}"/>
          </ac:spMkLst>
        </pc:spChg>
      </pc:sldChg>
      <pc:sldChg chg="addSp delSp modSp add replId">
        <pc:chgData name="Max Eckert" userId="S::219798@students.hertie-school.org::2dcb8321-1983-4798-86ae-c76ad6b62a6e" providerId="AD" clId="Web-{F0115382-FA5D-4585-AA83-C4988901889B}" dt="2023-12-03T16:37:05.547" v="351" actId="14100"/>
        <pc:sldMkLst>
          <pc:docMk/>
          <pc:sldMk cId="2798080541" sldId="329"/>
        </pc:sldMkLst>
        <pc:picChg chg="add mod modCrop">
          <ac:chgData name="Max Eckert" userId="S::219798@students.hertie-school.org::2dcb8321-1983-4798-86ae-c76ad6b62a6e" providerId="AD" clId="Web-{F0115382-FA5D-4585-AA83-C4988901889B}" dt="2023-12-03T16:37:05.547" v="351" actId="14100"/>
          <ac:picMkLst>
            <pc:docMk/>
            <pc:sldMk cId="2798080541" sldId="329"/>
            <ac:picMk id="2" creationId="{7E94CCD4-3E92-B806-7E42-890706084837}"/>
          </ac:picMkLst>
        </pc:picChg>
        <pc:picChg chg="del">
          <ac:chgData name="Max Eckert" userId="S::219798@students.hertie-school.org::2dcb8321-1983-4798-86ae-c76ad6b62a6e" providerId="AD" clId="Web-{F0115382-FA5D-4585-AA83-C4988901889B}" dt="2023-12-03T16:36:13.796" v="344"/>
          <ac:picMkLst>
            <pc:docMk/>
            <pc:sldMk cId="2798080541" sldId="329"/>
            <ac:picMk id="4" creationId="{91CD9AEC-C573-F15C-A14C-7E809ECF0712}"/>
          </ac:picMkLst>
        </pc:picChg>
      </pc:sldChg>
    </pc:docChg>
  </pc:docChgLst>
  <pc:docChgLst>
    <pc:chgData name="Max Eckert" userId="S::219798@students.hertie-school.org::2dcb8321-1983-4798-86ae-c76ad6b62a6e" providerId="AD" clId="Web-{3B38F0E1-1FB7-45A6-8396-8BD7D830C3A7}"/>
    <pc:docChg chg="delSld modSld sldOrd">
      <pc:chgData name="Max Eckert" userId="S::219798@students.hertie-school.org::2dcb8321-1983-4798-86ae-c76ad6b62a6e" providerId="AD" clId="Web-{3B38F0E1-1FB7-45A6-8396-8BD7D830C3A7}" dt="2023-12-04T13:24:35.325" v="188" actId="1076"/>
      <pc:docMkLst>
        <pc:docMk/>
      </pc:docMkLst>
      <pc:sldChg chg="modSp modCm">
        <pc:chgData name="Max Eckert" userId="S::219798@students.hertie-school.org::2dcb8321-1983-4798-86ae-c76ad6b62a6e" providerId="AD" clId="Web-{3B38F0E1-1FB7-45A6-8396-8BD7D830C3A7}" dt="2023-12-04T10:22:57.593" v="31"/>
        <pc:sldMkLst>
          <pc:docMk/>
          <pc:sldMk cId="0" sldId="257"/>
        </pc:sldMkLst>
        <pc:spChg chg="mod">
          <ac:chgData name="Max Eckert" userId="S::219798@students.hertie-school.org::2dcb8321-1983-4798-86ae-c76ad6b62a6e" providerId="AD" clId="Web-{3B38F0E1-1FB7-45A6-8396-8BD7D830C3A7}" dt="2023-12-04T10:22:50.327" v="30" actId="1076"/>
          <ac:spMkLst>
            <pc:docMk/>
            <pc:sldMk cId="0" sldId="257"/>
            <ac:spMk id="2" creationId="{75052F8F-B044-3D50-150F-2DEE8908B92B}"/>
          </ac:spMkLst>
        </pc:spChg>
        <pc:extLst>
          <p:ext xmlns:p="http://schemas.openxmlformats.org/presentationml/2006/main" uri="{D6D511B9-2390-475A-947B-AFAB55BFBCF1}">
            <pc226:cmChg xmlns:pc226="http://schemas.microsoft.com/office/powerpoint/2022/06/main/command" chg="mod">
              <pc226:chgData name="Max Eckert" userId="S::219798@students.hertie-school.org::2dcb8321-1983-4798-86ae-c76ad6b62a6e" providerId="AD" clId="Web-{3B38F0E1-1FB7-45A6-8396-8BD7D830C3A7}" dt="2023-12-04T10:22:57.593" v="31"/>
              <pc2:cmMkLst xmlns:pc2="http://schemas.microsoft.com/office/powerpoint/2019/9/main/command">
                <pc:docMk/>
                <pc:sldMk cId="0" sldId="257"/>
                <pc2:cmMk id="{BD5B19F1-036B-474A-9605-D972BCB2F124}"/>
              </pc2:cmMkLst>
            </pc226:cmChg>
          </p:ext>
        </pc:extLst>
      </pc:sldChg>
      <pc:sldChg chg="modSp">
        <pc:chgData name="Max Eckert" userId="S::219798@students.hertie-school.org::2dcb8321-1983-4798-86ae-c76ad6b62a6e" providerId="AD" clId="Web-{3B38F0E1-1FB7-45A6-8396-8BD7D830C3A7}" dt="2023-12-04T13:07:41.717" v="176" actId="20577"/>
        <pc:sldMkLst>
          <pc:docMk/>
          <pc:sldMk cId="0" sldId="260"/>
        </pc:sldMkLst>
        <pc:spChg chg="mod">
          <ac:chgData name="Max Eckert" userId="S::219798@students.hertie-school.org::2dcb8321-1983-4798-86ae-c76ad6b62a6e" providerId="AD" clId="Web-{3B38F0E1-1FB7-45A6-8396-8BD7D830C3A7}" dt="2023-12-04T13:07:41.717" v="176" actId="20577"/>
          <ac:spMkLst>
            <pc:docMk/>
            <pc:sldMk cId="0" sldId="260"/>
            <ac:spMk id="141" creationId="{00000000-0000-0000-0000-000000000000}"/>
          </ac:spMkLst>
        </pc:spChg>
      </pc:sldChg>
      <pc:sldChg chg="ord">
        <pc:chgData name="Max Eckert" userId="S::219798@students.hertie-school.org::2dcb8321-1983-4798-86ae-c76ad6b62a6e" providerId="AD" clId="Web-{3B38F0E1-1FB7-45A6-8396-8BD7D830C3A7}" dt="2023-12-04T13:22:14.415" v="187"/>
        <pc:sldMkLst>
          <pc:docMk/>
          <pc:sldMk cId="3037527224" sldId="307"/>
        </pc:sldMkLst>
      </pc:sldChg>
      <pc:sldChg chg="del">
        <pc:chgData name="Max Eckert" userId="S::219798@students.hertie-school.org::2dcb8321-1983-4798-86ae-c76ad6b62a6e" providerId="AD" clId="Web-{3B38F0E1-1FB7-45A6-8396-8BD7D830C3A7}" dt="2023-12-04T13:13:45.884" v="177"/>
        <pc:sldMkLst>
          <pc:docMk/>
          <pc:sldMk cId="1337494763" sldId="310"/>
        </pc:sldMkLst>
      </pc:sldChg>
      <pc:sldChg chg="modSp">
        <pc:chgData name="Max Eckert" userId="S::219798@students.hertie-school.org::2dcb8321-1983-4798-86ae-c76ad6b62a6e" providerId="AD" clId="Web-{3B38F0E1-1FB7-45A6-8396-8BD7D830C3A7}" dt="2023-12-04T13:13:56.666" v="185" actId="20577"/>
        <pc:sldMkLst>
          <pc:docMk/>
          <pc:sldMk cId="2401692997" sldId="314"/>
        </pc:sldMkLst>
        <pc:spChg chg="mod">
          <ac:chgData name="Max Eckert" userId="S::219798@students.hertie-school.org::2dcb8321-1983-4798-86ae-c76ad6b62a6e" providerId="AD" clId="Web-{3B38F0E1-1FB7-45A6-8396-8BD7D830C3A7}" dt="2023-12-04T13:13:56.666" v="185" actId="20577"/>
          <ac:spMkLst>
            <pc:docMk/>
            <pc:sldMk cId="2401692997" sldId="314"/>
            <ac:spMk id="134" creationId="{00000000-0000-0000-0000-000000000000}"/>
          </ac:spMkLst>
        </pc:spChg>
      </pc:sldChg>
      <pc:sldChg chg="del">
        <pc:chgData name="Max Eckert" userId="S::219798@students.hertie-school.org::2dcb8321-1983-4798-86ae-c76ad6b62a6e" providerId="AD" clId="Web-{3B38F0E1-1FB7-45A6-8396-8BD7D830C3A7}" dt="2023-12-04T13:14:04.197" v="186"/>
        <pc:sldMkLst>
          <pc:docMk/>
          <pc:sldMk cId="3699180192" sldId="317"/>
        </pc:sldMkLst>
      </pc:sldChg>
      <pc:sldChg chg="modSp">
        <pc:chgData name="Max Eckert" userId="S::219798@students.hertie-school.org::2dcb8321-1983-4798-86ae-c76ad6b62a6e" providerId="AD" clId="Web-{3B38F0E1-1FB7-45A6-8396-8BD7D830C3A7}" dt="2023-12-04T13:24:35.325" v="188" actId="1076"/>
        <pc:sldMkLst>
          <pc:docMk/>
          <pc:sldMk cId="1577843309" sldId="336"/>
        </pc:sldMkLst>
        <pc:picChg chg="mod">
          <ac:chgData name="Max Eckert" userId="S::219798@students.hertie-school.org::2dcb8321-1983-4798-86ae-c76ad6b62a6e" providerId="AD" clId="Web-{3B38F0E1-1FB7-45A6-8396-8BD7D830C3A7}" dt="2023-12-04T13:24:35.325" v="188" actId="1076"/>
          <ac:picMkLst>
            <pc:docMk/>
            <pc:sldMk cId="1577843309" sldId="336"/>
            <ac:picMk id="10" creationId="{0E3CF4F4-4A64-6C3C-707F-524BAF911C31}"/>
          </ac:picMkLst>
        </pc:picChg>
      </pc:sldChg>
    </pc:docChg>
  </pc:docChgLst>
</pc:chgInfo>
</file>

<file path=ppt/comments/modernComment_101_0.xml><?xml version="1.0" encoding="utf-8"?>
<p188:cmLst xmlns:a="http://schemas.openxmlformats.org/drawingml/2006/main" xmlns:r="http://schemas.openxmlformats.org/officeDocument/2006/relationships" xmlns:p188="http://schemas.microsoft.com/office/powerpoint/2018/8/main">
  <p188:cm id="{BD5B19F1-036B-474A-9605-D972BCB2F124}" authorId="{29D49937-5CC8-D1FC-39A7-E9372A1196AE}" status="resolved" created="2023-12-04T09:52:54.671" complete="100000">
    <pc:sldMkLst xmlns:pc="http://schemas.microsoft.com/office/powerpoint/2013/main/command">
      <pc:docMk/>
      <pc:sldMk cId="0" sldId="257"/>
    </pc:sldMkLst>
    <p188:txBody>
      <a:bodyPr/>
      <a:lstStyle/>
      <a:p>
        <a:r>
          <a:rPr lang="en-GB"/>
          <a:t>Add sources for images if possible plss [@Danial Riaz] [@Steven Kerr] [@Max Eckert] </a:t>
        </a:r>
      </a:p>
    </p188:txBody>
  </p188:cm>
</p188:cmLst>
</file>

<file path=ppt/comments/modernComment_122_7825422B.xml><?xml version="1.0" encoding="utf-8"?>
<p188:cmLst xmlns:a="http://schemas.openxmlformats.org/drawingml/2006/main" xmlns:r="http://schemas.openxmlformats.org/officeDocument/2006/relationships" xmlns:p188="http://schemas.microsoft.com/office/powerpoint/2018/8/main">
  <p188:cm id="{2BF8C87B-D541-AB46-8B69-5DB3CC582649}" authorId="{F7B9A8ED-3EEC-99DA-E046-F2074CA031B1}" status="resolved" created="2023-12-03T13:56:34.732" complete="100000">
    <ac:deMkLst xmlns:ac="http://schemas.microsoft.com/office/drawing/2013/main/command">
      <pc:docMk xmlns:pc="http://schemas.microsoft.com/office/powerpoint/2013/main/command"/>
      <pc:sldMk xmlns:pc="http://schemas.microsoft.com/office/powerpoint/2013/main/command" cId="2015707691" sldId="290"/>
      <ac:picMk id="8" creationId="{B9EF11BA-075B-6EB2-000F-7E12FF9C9211}"/>
    </ac:deMkLst>
    <p188:txBody>
      <a:bodyPr/>
      <a:lstStyle/>
      <a:p>
        <a:r>
          <a:rPr lang="de-DE"/>
          <a:t>Discontinuity and maybe exclude news outlets without articles</a:t>
        </a:r>
      </a:p>
    </p188:txBody>
  </p188:cm>
</p188:cmLst>
</file>

<file path=ppt/comments/modernComment_133_B50CFCB8.xml><?xml version="1.0" encoding="utf-8"?>
<p188:cmLst xmlns:a="http://schemas.openxmlformats.org/drawingml/2006/main" xmlns:r="http://schemas.openxmlformats.org/officeDocument/2006/relationships" xmlns:p188="http://schemas.microsoft.com/office/powerpoint/2018/8/main">
  <p188:cm id="{269B61EB-5F74-A940-9721-5092AABACD2F}" authorId="{F7B9A8ED-3EEC-99DA-E046-F2074CA031B1}" created="2023-12-02T17:29:09.974">
    <ac:deMkLst xmlns:ac="http://schemas.microsoft.com/office/drawing/2013/main/command">
      <pc:docMk xmlns:pc="http://schemas.microsoft.com/office/powerpoint/2013/main/command"/>
      <pc:sldMk xmlns:pc="http://schemas.microsoft.com/office/powerpoint/2013/main/command" cId="3037527224" sldId="307"/>
      <ac:picMk id="2" creationId="{D86E3ACB-A654-F03F-0E3F-E9B579A66BEF}"/>
    </ac:deMkLst>
    <p188:replyLst>
      <p188:reply id="{561C8267-E987-1F49-A6EB-889C9B25B61B}" authorId="{FED410BD-6FB0-7888-41B2-63BA41DA5386}" created="2023-12-02T17:34:07.375">
        <p188:txBody>
          <a:bodyPr/>
          <a:lstStyle/>
          <a:p>
            <a:r>
              <a:rPr lang="en-DE"/>
              <a:t>It was because I didn’t include Gaza but let me fix that
</a:t>
            </a:r>
          </a:p>
        </p188:txBody>
      </p188:reply>
      <p188:reply id="{3624BA09-4A72-DE42-BE98-B9EAFBB6BBD4}" authorId="{FED410BD-6FB0-7888-41B2-63BA41DA5386}" created="2023-12-02T17:35:58.305">
        <p188:txBody>
          <a:bodyPr/>
          <a:lstStyle/>
          <a:p>
            <a:r>
              <a:rPr lang="en-DE"/>
              <a:t>The colours are confusingly opposite for the Isr and Pal but more concerningly, these plots looks strangely similar for different newspapers. This is Aljazeera
 </a:t>
            </a:r>
          </a:p>
        </p188:txBody>
      </p188:reply>
    </p188:replyLst>
    <p188:txBody>
      <a:bodyPr/>
      <a:lstStyle/>
      <a:p>
        <a:r>
          <a:rPr lang="de-DE"/>
          <a:t>Super cool! Is this calculated based on absolute counts? I’m just trying to figure out why Palestine’s scores are so much lower than Israel’s on every dimension.</a:t>
        </a:r>
      </a:p>
    </p188:txBody>
  </p188:cm>
  <p188:cm id="{BDC1C641-C03E-A64C-AAF9-7415B3D9EB25}" authorId="{FED410BD-6FB0-7888-41B2-63BA41DA5386}" created="2023-12-03T09:02:20.433">
    <pc:sldMkLst xmlns:pc="http://schemas.microsoft.com/office/powerpoint/2013/main/command">
      <pc:docMk/>
      <pc:sldMk cId="3037527224" sldId="307"/>
    </pc:sldMkLst>
    <p188:txBody>
      <a:bodyPr/>
      <a:lstStyle/>
      <a:p>
        <a:r>
          <a:rPr lang="en-DE"/>
          <a:t>Try and convert to percentages
</a:t>
        </a:r>
      </a:p>
    </p188:txBody>
  </p188:cm>
</p188:cmLst>
</file>

<file path=ppt/comments/modernComment_134_38BF7FFE.xml><?xml version="1.0" encoding="utf-8"?>
<p188:cmLst xmlns:a="http://schemas.openxmlformats.org/drawingml/2006/main" xmlns:r="http://schemas.openxmlformats.org/officeDocument/2006/relationships" xmlns:p188="http://schemas.microsoft.com/office/powerpoint/2018/8/main">
  <p188:cm id="{E7288ACE-C9E1-1A41-B20F-8882C3399DB6}" authorId="{F7B9A8ED-3EEC-99DA-E046-F2074CA031B1}" created="2023-12-02T17:31:47.403">
    <ac:deMkLst xmlns:ac="http://schemas.microsoft.com/office/drawing/2013/main/command">
      <pc:docMk xmlns:pc="http://schemas.microsoft.com/office/powerpoint/2013/main/command"/>
      <pc:sldMk xmlns:pc="http://schemas.microsoft.com/office/powerpoint/2013/main/command" cId="952074238" sldId="308"/>
      <ac:picMk id="3" creationId="{DC299477-55D6-0078-3DED-EAC21F2A6054}"/>
    </ac:deMkLst>
    <p188:replyLst>
      <p188:reply id="{8E9DC390-7C66-0043-86EF-387315A976DA}" authorId="{FED410BD-6FB0-7888-41B2-63BA41DA5386}" created="2023-12-02T19:52:45.302">
        <p188:txBody>
          <a:bodyPr/>
          <a:lstStyle/>
          <a:p>
            <a:r>
              <a:rPr lang="en-DE"/>
              <a:t>Good point, I’ve removed the jitter. Let me see work on the ordering.. 
</a:t>
            </a:r>
          </a:p>
        </p188:txBody>
      </p188:reply>
    </p188:replyLst>
    <p188:txBody>
      <a:bodyPr/>
      <a:lstStyle/>
      <a:p>
        <a:r>
          <a:rPr lang="de-DE"/>
          <a:t>I think the jitter plot on top of the box plots is a bit distracting and doesn’t necessarily add to the narrative. Could we just show the box plot instead? Additionally, would it be possible to order either by median score for either Israel or Palestine, or order by difference between medians for Israel and Palestine to make it a bit more intuitive?</a:t>
        </a:r>
      </a:p>
    </p188:txBody>
  </p188:cm>
  <p188:cm id="{7FADFCDA-9334-6346-9639-283598EF92E7}" authorId="{FED410BD-6FB0-7888-41B2-63BA41DA5386}" created="2023-12-03T08:40:33.744">
    <pc:sldMkLst xmlns:pc="http://schemas.microsoft.com/office/powerpoint/2013/main/command">
      <pc:docMk/>
      <pc:sldMk cId="952074238" sldId="308"/>
    </pc:sldMkLst>
    <p188:replyLst>
      <p188:reply id="{6A22AB6D-31B5-CE4F-A281-B8341F1BA751}" authorId="{F7B9A8ED-3EEC-99DA-E046-F2074CA031B1}" created="2023-12-03T10:39:06.486">
        <p188:txBody>
          <a:bodyPr/>
          <a:lstStyle/>
          <a:p>
            <a:r>
              <a:rPr lang="de-DE"/>
              <a:t>Looks good! I don’t think think it’s worth overcrowding the plot by including Mix, esp since I don’t think it adds much info</a:t>
            </a:r>
          </a:p>
        </p188:txBody>
      </p188:reply>
    </p188:replyLst>
    <p188:txBody>
      <a:bodyPr/>
      <a:lstStyle/>
      <a:p>
        <a:r>
          <a:rPr lang="en-DE"/>
          <a:t>Should I add Mix here too? 
</a:t>
        </a:r>
      </a:p>
    </p188:txBody>
  </p188:cm>
</p188:cmLst>
</file>

<file path=ppt/comments/modernComment_137_7BE6FB80.xml><?xml version="1.0" encoding="utf-8"?>
<p188:cmLst xmlns:a="http://schemas.openxmlformats.org/drawingml/2006/main" xmlns:r="http://schemas.openxmlformats.org/officeDocument/2006/relationships" xmlns:p188="http://schemas.microsoft.com/office/powerpoint/2018/8/main">
  <p188:cm id="{741191D5-2004-F741-AA46-A9D51448F329}" authorId="{FED410BD-6FB0-7888-41B2-63BA41DA5386}" status="resolved" created="2023-12-03T13:44:31.864" complete="100000">
    <pc:sldMkLst xmlns:pc="http://schemas.microsoft.com/office/powerpoint/2013/main/command">
      <pc:docMk/>
      <pc:sldMk cId="2078735232" sldId="311"/>
    </pc:sldMkLst>
    <p188:replyLst>
      <p188:reply id="{00FCFBD3-62B4-7546-9BA4-6D9F8BE830BA}" authorId="{FED410BD-6FB0-7888-41B2-63BA41DA5386}" created="2023-12-03T13:44:47.292">
        <p188:txBody>
          <a:bodyPr/>
          <a:lstStyle/>
          <a:p>
            <a:r>
              <a:rPr lang="en-DE"/>
              <a:t>Highlight that we used labelling here
</a:t>
            </a:r>
          </a:p>
        </p188:txBody>
      </p188:reply>
    </p188:replyLst>
    <p188:txBody>
      <a:bodyPr/>
      <a:lstStyle/>
      <a:p>
        <a:r>
          <a:rPr lang="en-DE"/>
          <a:t>Add both Vader and NRC methods</a:t>
        </a:r>
      </a:p>
    </p188:txBody>
  </p188:cm>
</p188:cmLst>
</file>

<file path=ppt/comments/modernComment_13E_BC6E17B7.xml><?xml version="1.0" encoding="utf-8"?>
<p188:cmLst xmlns:a="http://schemas.openxmlformats.org/drawingml/2006/main" xmlns:r="http://schemas.openxmlformats.org/officeDocument/2006/relationships" xmlns:p188="http://schemas.microsoft.com/office/powerpoint/2018/8/main">
  <p188:cm id="{94E12B3D-683F-5744-9FBC-A4D94C89F940}" authorId="{F7B9A8ED-3EEC-99DA-E046-F2074CA031B1}" status="resolved" created="2023-12-03T13:59:52.177" complete="100000">
    <ac:deMkLst xmlns:ac="http://schemas.microsoft.com/office/drawing/2013/main/command">
      <pc:docMk xmlns:pc="http://schemas.microsoft.com/office/powerpoint/2013/main/command"/>
      <pc:sldMk xmlns:pc="http://schemas.microsoft.com/office/powerpoint/2013/main/command" cId="3161331639" sldId="318"/>
      <ac:picMk id="4" creationId="{1952C158-1680-F82B-0675-14DC6A65FD71}"/>
    </ac:deMkLst>
    <p188:txBody>
      <a:bodyPr/>
      <a:lstStyle/>
      <a:p>
        <a:r>
          <a:rPr lang="de-DE"/>
          <a:t>TODO: Increase font sizes, adjust # cols</a:t>
        </a:r>
      </a:p>
    </p188:txBody>
  </p188:cm>
</p188:cmLst>
</file>

<file path=ppt/comments/modernComment_143_F92F453B.xml><?xml version="1.0" encoding="utf-8"?>
<p188:cmLst xmlns:a="http://schemas.openxmlformats.org/drawingml/2006/main" xmlns:r="http://schemas.openxmlformats.org/officeDocument/2006/relationships" xmlns:p188="http://schemas.microsoft.com/office/powerpoint/2018/8/main">
  <p188:cm id="{EEF19DBA-1332-8F46-A253-6E8EC9A9A22B}" authorId="{F7B9A8ED-3EEC-99DA-E046-F2074CA031B1}" created="2023-12-03T14:20:06.005">
    <pc:sldMkLst xmlns:pc="http://schemas.microsoft.com/office/powerpoint/2013/main/command">
      <pc:docMk/>
      <pc:sldMk cId="4180624699" sldId="323"/>
    </pc:sldMkLst>
    <p188:txBody>
      <a:bodyPr/>
      <a:lstStyle/>
      <a:p>
        <a:r>
          <a:rPr lang="de-DE"/>
          <a:t>[@Steven Kerr] TODO: update style of plots, tables, and slides</a:t>
        </a:r>
      </a:p>
    </p188:txBody>
  </p188:cm>
</p188:cmLst>
</file>

<file path=ppt/comments/modernComment_14A_D37258FC.xml><?xml version="1.0" encoding="utf-8"?>
<p188:cmLst xmlns:a="http://schemas.openxmlformats.org/drawingml/2006/main" xmlns:r="http://schemas.openxmlformats.org/officeDocument/2006/relationships" xmlns:p188="http://schemas.microsoft.com/office/powerpoint/2018/8/main">
  <p188:cm id="{5045ACAC-D1B8-DA46-98A1-44DBFF0C838B}" authorId="{FED410BD-6FB0-7888-41B2-63BA41DA5386}" status="resolved" created="2023-12-03T13:44:31.864" complete="100000">
    <pc:sldMkLst xmlns:pc="http://schemas.microsoft.com/office/powerpoint/2013/main/command">
      <pc:docMk/>
      <pc:sldMk cId="2078735232" sldId="311"/>
    </pc:sldMkLst>
    <p188:replyLst>
      <p188:reply id="{00FCFBD3-62B4-7546-9BA4-6D9F8BE830BA}" authorId="{FED410BD-6FB0-7888-41B2-63BA41DA5386}" created="2023-12-03T13:44:47.292">
        <p188:txBody>
          <a:bodyPr/>
          <a:lstStyle/>
          <a:p>
            <a:r>
              <a:rPr lang="en-DE"/>
              <a:t>Highlight that we used labelling here
</a:t>
            </a:r>
          </a:p>
        </p188:txBody>
      </p188:reply>
    </p188:replyLst>
    <p188:txBody>
      <a:bodyPr/>
      <a:lstStyle/>
      <a:p>
        <a:r>
          <a:rPr lang="en-DE"/>
          <a:t>Add both Vader and NRC methods</a:t>
        </a:r>
      </a:p>
    </p188:txBody>
  </p188:cm>
</p188:cmLst>
</file>

<file path=ppt/comments/modernComment_151_A2D0D840.xml><?xml version="1.0" encoding="utf-8"?>
<p188:cmLst xmlns:a="http://schemas.openxmlformats.org/drawingml/2006/main" xmlns:r="http://schemas.openxmlformats.org/officeDocument/2006/relationships" xmlns:p188="http://schemas.microsoft.com/office/powerpoint/2018/8/main">
  <p188:cm id="{A5BCAEF5-6D6A-6F4D-BF28-94EC93623DA0}" authorId="{FED410BD-6FB0-7888-41B2-63BA41DA5386}" created="2023-12-03T13:23:27.043">
    <pc:sldMkLst xmlns:pc="http://schemas.microsoft.com/office/powerpoint/2013/main/command">
      <pc:docMk/>
      <pc:sldMk cId="1040823074" sldId="300"/>
    </pc:sldMkLst>
    <p188:replyLst>
      <p188:reply id="{FCF80688-142B-4117-9D31-DDB237A0ECEB}" authorId="{29D49937-5CC8-D1FC-39A7-E9372A1196AE}" created="2023-12-03T13:30:04.657">
        <p188:txBody>
          <a:bodyPr/>
          <a:lstStyle/>
          <a:p>
            <a:r>
              <a:rPr lang="en-GB"/>
              <a:t>Make a structural break at conflict onset and draw linear lines before and after</a:t>
            </a:r>
          </a:p>
        </p188:txBody>
      </p188:reply>
      <p188:reply id="{819A48C7-0F66-7F44-9363-FE627A9CB4B5}" authorId="{F7B9A8ED-3EEC-99DA-E046-F2074CA031B1}" created="2023-12-03T18:27:54.278">
        <p188:txBody>
          <a:bodyPr/>
          <a:lstStyle/>
          <a:p>
            <a:r>
              <a:rPr lang="de-DE"/>
              <a:t>Would it be possible to include confidence intervals? (Only if you think it would be worth it)</a:t>
            </a:r>
          </a:p>
        </p188:txBody>
      </p188:reply>
    </p188:replyLst>
    <p188:txBody>
      <a:bodyPr/>
      <a:lstStyle/>
      <a:p>
        <a:r>
          <a:rPr lang="en-DE"/>
          <a:t>Add explanation Length = Word count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419341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fa291a74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fa291a74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900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34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65900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073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087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68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583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56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878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06356e2f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906356e2f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78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513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581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967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750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68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852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06356e2f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906356e2f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389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06356e2f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906356e2f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40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52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722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547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087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73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72019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06356e2f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906356e2f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75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69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4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46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06356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906356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440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Char char="●"/>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6" name="Google Shape;26;p2"/>
          <p:cNvPicPr preferRelativeResize="0"/>
          <p:nvPr/>
        </p:nvPicPr>
        <p:blipFill rotWithShape="1">
          <a:blip r:embed="rId2">
            <a:alphaModFix/>
          </a:blip>
          <a:srcRect l="18418" t="35018" r="20569" b="41196"/>
          <a:stretch/>
        </p:blipFill>
        <p:spPr>
          <a:xfrm>
            <a:off x="8896389" y="256885"/>
            <a:ext cx="3100552" cy="632406"/>
          </a:xfrm>
          <a:prstGeom prst="rect">
            <a:avLst/>
          </a:prstGeom>
          <a:noFill/>
          <a:ln>
            <a:noFill/>
          </a:ln>
        </p:spPr>
      </p:pic>
      <p:grpSp>
        <p:nvGrpSpPr>
          <p:cNvPr id="27" name="Google Shape;27;p2"/>
          <p:cNvGrpSpPr/>
          <p:nvPr/>
        </p:nvGrpSpPr>
        <p:grpSpPr>
          <a:xfrm>
            <a:off x="228600" y="-4"/>
            <a:ext cx="152404" cy="6858004"/>
            <a:chOff x="228600" y="-4"/>
            <a:chExt cx="152404" cy="6858004"/>
          </a:xfrm>
        </p:grpSpPr>
        <p:cxnSp>
          <p:nvCxnSpPr>
            <p:cNvPr id="28" name="Google Shape;28;p2"/>
            <p:cNvCxnSpPr/>
            <p:nvPr/>
          </p:nvCxnSpPr>
          <p:spPr>
            <a:xfrm>
              <a:off x="228600" y="0"/>
              <a:ext cx="0" cy="6858000"/>
            </a:xfrm>
            <a:prstGeom prst="straightConnector1">
              <a:avLst/>
            </a:prstGeom>
            <a:noFill/>
            <a:ln w="22225" cap="flat" cmpd="sng">
              <a:solidFill>
                <a:srgbClr val="D0CECE"/>
              </a:solidFill>
              <a:prstDash val="solid"/>
              <a:miter lim="800000"/>
              <a:headEnd type="none" w="sm" len="sm"/>
              <a:tailEnd type="none" w="sm" len="sm"/>
            </a:ln>
          </p:spPr>
        </p:cxnSp>
        <p:cxnSp>
          <p:nvCxnSpPr>
            <p:cNvPr id="29" name="Google Shape;29;p2"/>
            <p:cNvCxnSpPr/>
            <p:nvPr/>
          </p:nvCxnSpPr>
          <p:spPr>
            <a:xfrm>
              <a:off x="295276" y="-4"/>
              <a:ext cx="0" cy="6858000"/>
            </a:xfrm>
            <a:prstGeom prst="straightConnector1">
              <a:avLst/>
            </a:prstGeom>
            <a:noFill/>
            <a:ln w="22225" cap="flat" cmpd="sng">
              <a:solidFill>
                <a:srgbClr val="9C0003"/>
              </a:solidFill>
              <a:prstDash val="solid"/>
              <a:miter lim="800000"/>
              <a:headEnd type="none" w="sm" len="sm"/>
              <a:tailEnd type="none" w="sm" len="sm"/>
            </a:ln>
          </p:spPr>
        </p:cxnSp>
        <p:cxnSp>
          <p:nvCxnSpPr>
            <p:cNvPr id="30" name="Google Shape;30;p2"/>
            <p:cNvCxnSpPr/>
            <p:nvPr/>
          </p:nvCxnSpPr>
          <p:spPr>
            <a:xfrm>
              <a:off x="381004" y="-4"/>
              <a:ext cx="0" cy="6858000"/>
            </a:xfrm>
            <a:prstGeom prst="straightConnector1">
              <a:avLst/>
            </a:prstGeom>
            <a:noFill/>
            <a:ln w="22225" cap="flat" cmpd="sng">
              <a:solidFill>
                <a:srgbClr val="757070"/>
              </a:solidFill>
              <a:prstDash val="solid"/>
              <a:miter lim="800000"/>
              <a:headEnd type="none" w="sm" len="sm"/>
              <a:tailEnd type="none" w="sm" len="sm"/>
            </a:ln>
          </p:spPr>
        </p:cxnSp>
      </p:grpSp>
      <p:grpSp>
        <p:nvGrpSpPr>
          <p:cNvPr id="31" name="Google Shape;31;p2"/>
          <p:cNvGrpSpPr/>
          <p:nvPr/>
        </p:nvGrpSpPr>
        <p:grpSpPr>
          <a:xfrm rot="-5400000">
            <a:off x="5971732" y="465340"/>
            <a:ext cx="205672" cy="12149136"/>
            <a:chOff x="228600" y="-4"/>
            <a:chExt cx="152404" cy="6858004"/>
          </a:xfrm>
        </p:grpSpPr>
        <p:cxnSp>
          <p:nvCxnSpPr>
            <p:cNvPr id="32" name="Google Shape;32;p2"/>
            <p:cNvCxnSpPr/>
            <p:nvPr/>
          </p:nvCxnSpPr>
          <p:spPr>
            <a:xfrm>
              <a:off x="228600" y="0"/>
              <a:ext cx="0" cy="6858000"/>
            </a:xfrm>
            <a:prstGeom prst="straightConnector1">
              <a:avLst/>
            </a:prstGeom>
            <a:noFill/>
            <a:ln w="22225" cap="flat" cmpd="sng">
              <a:solidFill>
                <a:srgbClr val="D0CECE"/>
              </a:solidFill>
              <a:prstDash val="solid"/>
              <a:miter lim="800000"/>
              <a:headEnd type="none" w="sm" len="sm"/>
              <a:tailEnd type="none" w="sm" len="sm"/>
            </a:ln>
          </p:spPr>
        </p:cxnSp>
        <p:cxnSp>
          <p:nvCxnSpPr>
            <p:cNvPr id="33" name="Google Shape;33;p2"/>
            <p:cNvCxnSpPr/>
            <p:nvPr/>
          </p:nvCxnSpPr>
          <p:spPr>
            <a:xfrm>
              <a:off x="295276" y="-4"/>
              <a:ext cx="0" cy="6858000"/>
            </a:xfrm>
            <a:prstGeom prst="straightConnector1">
              <a:avLst/>
            </a:prstGeom>
            <a:noFill/>
            <a:ln w="22225" cap="flat" cmpd="sng">
              <a:solidFill>
                <a:srgbClr val="9C0003"/>
              </a:solidFill>
              <a:prstDash val="solid"/>
              <a:miter lim="800000"/>
              <a:headEnd type="none" w="sm" len="sm"/>
              <a:tailEnd type="none" w="sm" len="sm"/>
            </a:ln>
          </p:spPr>
        </p:cxnSp>
        <p:cxnSp>
          <p:nvCxnSpPr>
            <p:cNvPr id="34" name="Google Shape;34;p2"/>
            <p:cNvCxnSpPr/>
            <p:nvPr/>
          </p:nvCxnSpPr>
          <p:spPr>
            <a:xfrm>
              <a:off x="381004" y="-4"/>
              <a:ext cx="0" cy="6858000"/>
            </a:xfrm>
            <a:prstGeom prst="straightConnector1">
              <a:avLst/>
            </a:prstGeom>
            <a:noFill/>
            <a:ln w="22225" cap="flat" cmpd="sng">
              <a:solidFill>
                <a:srgbClr val="757070"/>
              </a:solidFill>
              <a:prstDash val="solid"/>
              <a:miter lim="800000"/>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Char char="●"/>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Char char="●"/>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Char char="●"/>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0" name="Google Shape;10;p1"/>
          <p:cNvPicPr preferRelativeResize="0"/>
          <p:nvPr/>
        </p:nvPicPr>
        <p:blipFill rotWithShape="1">
          <a:blip r:embed="rId13">
            <a:alphaModFix/>
          </a:blip>
          <a:srcRect l="18418" t="35018" r="20569" b="41196"/>
          <a:stretch/>
        </p:blipFill>
        <p:spPr>
          <a:xfrm>
            <a:off x="8896389" y="256885"/>
            <a:ext cx="3100552" cy="632406"/>
          </a:xfrm>
          <a:prstGeom prst="rect">
            <a:avLst/>
          </a:prstGeom>
          <a:noFill/>
          <a:ln>
            <a:noFill/>
          </a:ln>
        </p:spPr>
      </p:pic>
      <p:grpSp>
        <p:nvGrpSpPr>
          <p:cNvPr id="11" name="Google Shape;11;p1"/>
          <p:cNvGrpSpPr/>
          <p:nvPr/>
        </p:nvGrpSpPr>
        <p:grpSpPr>
          <a:xfrm>
            <a:off x="228600" y="-4"/>
            <a:ext cx="152404" cy="6858004"/>
            <a:chOff x="228600" y="-4"/>
            <a:chExt cx="152404" cy="6858004"/>
          </a:xfrm>
        </p:grpSpPr>
        <p:cxnSp>
          <p:nvCxnSpPr>
            <p:cNvPr id="12" name="Google Shape;12;p1"/>
            <p:cNvCxnSpPr/>
            <p:nvPr/>
          </p:nvCxnSpPr>
          <p:spPr>
            <a:xfrm>
              <a:off x="228600" y="0"/>
              <a:ext cx="0" cy="6858000"/>
            </a:xfrm>
            <a:prstGeom prst="straightConnector1">
              <a:avLst/>
            </a:prstGeom>
            <a:noFill/>
            <a:ln w="22225" cap="flat" cmpd="sng">
              <a:solidFill>
                <a:srgbClr val="D0CECE"/>
              </a:solidFill>
              <a:prstDash val="solid"/>
              <a:miter lim="800000"/>
              <a:headEnd type="none" w="sm" len="sm"/>
              <a:tailEnd type="none" w="sm" len="sm"/>
            </a:ln>
          </p:spPr>
        </p:cxnSp>
        <p:cxnSp>
          <p:nvCxnSpPr>
            <p:cNvPr id="13" name="Google Shape;13;p1"/>
            <p:cNvCxnSpPr/>
            <p:nvPr/>
          </p:nvCxnSpPr>
          <p:spPr>
            <a:xfrm>
              <a:off x="295276" y="-4"/>
              <a:ext cx="0" cy="6858000"/>
            </a:xfrm>
            <a:prstGeom prst="straightConnector1">
              <a:avLst/>
            </a:prstGeom>
            <a:noFill/>
            <a:ln w="22225" cap="flat" cmpd="sng">
              <a:solidFill>
                <a:srgbClr val="9C0003"/>
              </a:solidFill>
              <a:prstDash val="solid"/>
              <a:miter lim="800000"/>
              <a:headEnd type="none" w="sm" len="sm"/>
              <a:tailEnd type="none" w="sm" len="sm"/>
            </a:ln>
          </p:spPr>
        </p:cxnSp>
        <p:cxnSp>
          <p:nvCxnSpPr>
            <p:cNvPr id="14" name="Google Shape;14;p1"/>
            <p:cNvCxnSpPr/>
            <p:nvPr/>
          </p:nvCxnSpPr>
          <p:spPr>
            <a:xfrm>
              <a:off x="381004" y="-4"/>
              <a:ext cx="0" cy="6858000"/>
            </a:xfrm>
            <a:prstGeom prst="straightConnector1">
              <a:avLst/>
            </a:prstGeom>
            <a:noFill/>
            <a:ln w="22225" cap="flat" cmpd="sng">
              <a:solidFill>
                <a:srgbClr val="757070"/>
              </a:solidFill>
              <a:prstDash val="solid"/>
              <a:miter lim="800000"/>
              <a:headEnd type="none" w="sm" len="sm"/>
              <a:tailEnd type="none" w="sm" len="sm"/>
            </a:ln>
          </p:spPr>
        </p:cxnSp>
      </p:grpSp>
      <p:grpSp>
        <p:nvGrpSpPr>
          <p:cNvPr id="15" name="Google Shape;15;p1"/>
          <p:cNvGrpSpPr/>
          <p:nvPr/>
        </p:nvGrpSpPr>
        <p:grpSpPr>
          <a:xfrm rot="-5400000">
            <a:off x="5971732" y="465340"/>
            <a:ext cx="205672" cy="12149136"/>
            <a:chOff x="228600" y="-4"/>
            <a:chExt cx="152404" cy="6858004"/>
          </a:xfrm>
        </p:grpSpPr>
        <p:cxnSp>
          <p:nvCxnSpPr>
            <p:cNvPr id="16" name="Google Shape;16;p1"/>
            <p:cNvCxnSpPr/>
            <p:nvPr/>
          </p:nvCxnSpPr>
          <p:spPr>
            <a:xfrm>
              <a:off x="228600" y="0"/>
              <a:ext cx="0" cy="6858000"/>
            </a:xfrm>
            <a:prstGeom prst="straightConnector1">
              <a:avLst/>
            </a:prstGeom>
            <a:noFill/>
            <a:ln w="22225" cap="flat" cmpd="sng">
              <a:solidFill>
                <a:srgbClr val="D0CECE"/>
              </a:solidFill>
              <a:prstDash val="solid"/>
              <a:miter lim="800000"/>
              <a:headEnd type="none" w="sm" len="sm"/>
              <a:tailEnd type="none" w="sm" len="sm"/>
            </a:ln>
          </p:spPr>
        </p:cxnSp>
        <p:cxnSp>
          <p:nvCxnSpPr>
            <p:cNvPr id="17" name="Google Shape;17;p1"/>
            <p:cNvCxnSpPr/>
            <p:nvPr/>
          </p:nvCxnSpPr>
          <p:spPr>
            <a:xfrm>
              <a:off x="295276" y="-4"/>
              <a:ext cx="0" cy="6858000"/>
            </a:xfrm>
            <a:prstGeom prst="straightConnector1">
              <a:avLst/>
            </a:prstGeom>
            <a:noFill/>
            <a:ln w="22225" cap="flat" cmpd="sng">
              <a:solidFill>
                <a:srgbClr val="9C0003"/>
              </a:solidFill>
              <a:prstDash val="solid"/>
              <a:miter lim="800000"/>
              <a:headEnd type="none" w="sm" len="sm"/>
              <a:tailEnd type="none" w="sm" len="sm"/>
            </a:ln>
          </p:spPr>
        </p:cxnSp>
        <p:cxnSp>
          <p:nvCxnSpPr>
            <p:cNvPr id="18" name="Google Shape;18;p1"/>
            <p:cNvCxnSpPr/>
            <p:nvPr/>
          </p:nvCxnSpPr>
          <p:spPr>
            <a:xfrm>
              <a:off x="381004" y="-4"/>
              <a:ext cx="0" cy="6858000"/>
            </a:xfrm>
            <a:prstGeom prst="straightConnector1">
              <a:avLst/>
            </a:prstGeom>
            <a:noFill/>
            <a:ln w="22225" cap="flat" cmpd="sng">
              <a:solidFill>
                <a:srgbClr val="757070"/>
              </a:solidFill>
              <a:prstDash val="solid"/>
              <a:miter lim="800000"/>
              <a:headEnd type="none" w="sm" len="sm"/>
              <a:tailEnd type="none" w="sm" len="sm"/>
            </a:ln>
          </p:spPr>
        </p:cxnSp>
      </p:grpSp>
      <p:sp>
        <p:nvSpPr>
          <p:cNvPr id="19" name="Google Shape;19;p1"/>
          <p:cNvSpPr txBox="1"/>
          <p:nvPr/>
        </p:nvSpPr>
        <p:spPr>
          <a:xfrm>
            <a:off x="838196" y="676031"/>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43_F92F453B.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7_7BE6FB80.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34_38BF7FFE.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22_7825422B.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4A_D37258FC.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E_BC6E17B7.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hyperlink" Target="https://www.middleeasteye.net/news/palestine-uk-hamas-aid-gaza-affected" TargetMode="External"/><Relationship Id="rId3" Type="http://schemas.openxmlformats.org/officeDocument/2006/relationships/hyperlink" Target="https://edition.cnn.com/videos/world/2023/10/21/smr-israel-public-opinion-battle.cnn" TargetMode="External"/><Relationship Id="rId7" Type="http://schemas.openxmlformats.org/officeDocument/2006/relationships/hyperlink" Target="https://www.afr.com/world/middle-east/israel-is-winning-the-battle-against-hamas-but-losing-the-pr-war-20231101-p5egoi"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nytimes.com/2023/11/30/briefing/polling-gaza.html" TargetMode="External"/><Relationship Id="rId5" Type="http://schemas.openxmlformats.org/officeDocument/2006/relationships/hyperlink" Target="https://doi.org/10.2307/3791301" TargetMode="External"/><Relationship Id="rId4" Type="http://schemas.openxmlformats.org/officeDocument/2006/relationships/hyperlink" Target="https://thewire.in/media/dead-versus-killed-a-closer-look-at-the-media-bias-in-reporting-israel-palestine-conflic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microsoft.com/office/2018/10/relationships/comments" Target="../comments/modernComment_151_A2D0D840.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133_B50CFCB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Grafik 2" descr="Ein Bild, das Kleidung, Person, draußen, Himmel enthält.&#10;&#10;Beschreibung automatisch generiert.">
            <a:extLst>
              <a:ext uri="{FF2B5EF4-FFF2-40B4-BE49-F238E27FC236}">
                <a16:creationId xmlns:a16="http://schemas.microsoft.com/office/drawing/2014/main" id="{0835E999-2182-C837-47E2-7E93BD329A24}"/>
              </a:ext>
            </a:extLst>
          </p:cNvPr>
          <p:cNvPicPr>
            <a:picLocks noChangeAspect="1"/>
          </p:cNvPicPr>
          <p:nvPr/>
        </p:nvPicPr>
        <p:blipFill>
          <a:blip r:embed="rId4"/>
          <a:stretch>
            <a:fillRect/>
          </a:stretch>
        </p:blipFill>
        <p:spPr>
          <a:xfrm>
            <a:off x="1837266" y="2126403"/>
            <a:ext cx="3429000" cy="2283460"/>
          </a:xfrm>
          <a:prstGeom prst="rect">
            <a:avLst/>
          </a:prstGeom>
        </p:spPr>
      </p:pic>
      <p:grpSp>
        <p:nvGrpSpPr>
          <p:cNvPr id="110" name="Google Shape;110;p14"/>
          <p:cNvGrpSpPr/>
          <p:nvPr/>
        </p:nvGrpSpPr>
        <p:grpSpPr>
          <a:xfrm>
            <a:off x="425980" y="0"/>
            <a:ext cx="6290300" cy="6437775"/>
            <a:chOff x="418225" y="-13275"/>
            <a:chExt cx="6290300" cy="6437775"/>
          </a:xfrm>
        </p:grpSpPr>
        <p:sp>
          <p:nvSpPr>
            <p:cNvPr id="111" name="Google Shape;111;p14"/>
            <p:cNvSpPr/>
            <p:nvPr/>
          </p:nvSpPr>
          <p:spPr>
            <a:xfrm>
              <a:off x="1837775" y="1927400"/>
              <a:ext cx="3869700" cy="164400"/>
            </a:xfrm>
            <a:prstGeom prst="parallelogram">
              <a:avLst>
                <a:gd name="adj" fmla="val 31252"/>
              </a:avLst>
            </a:prstGeom>
            <a:solidFill>
              <a:srgbClr val="900105"/>
            </a:solidFill>
            <a:ln w="9525" cap="flat" cmpd="sng">
              <a:solidFill>
                <a:srgbClr val="9001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1019000" y="4440500"/>
              <a:ext cx="3869700" cy="164400"/>
            </a:xfrm>
            <a:prstGeom prst="parallelogram">
              <a:avLst>
                <a:gd name="adj" fmla="val 31252"/>
              </a:avLst>
            </a:prstGeom>
            <a:solidFill>
              <a:srgbClr val="900105"/>
            </a:solidFill>
            <a:ln w="9525" cap="flat" cmpd="sng">
              <a:solidFill>
                <a:srgbClr val="9001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rot="10800000">
              <a:off x="3615700" y="4604775"/>
              <a:ext cx="1389600" cy="1775100"/>
            </a:xfrm>
            <a:prstGeom prst="triangle">
              <a:avLst>
                <a:gd name="adj" fmla="val 51104"/>
              </a:avLst>
            </a:prstGeom>
            <a:solidFill>
              <a:srgbClr val="6FA8DC"/>
            </a:solidFill>
            <a:ln w="9525" cap="flat" cmpd="sng">
              <a:solidFill>
                <a:srgbClr val="6FA8DC"/>
              </a:solidFill>
              <a:prstDash val="solid"/>
              <a:round/>
              <a:headEnd type="none" w="sm" len="sm"/>
              <a:tailEnd type="none" w="sm" len="sm"/>
            </a:ln>
            <a:effectLst>
              <a:outerShdw blurRad="85725"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1881100" y="-13275"/>
              <a:ext cx="1240200" cy="1940700"/>
            </a:xfrm>
            <a:prstGeom prst="triangle">
              <a:avLst>
                <a:gd name="adj" fmla="val 50000"/>
              </a:avLst>
            </a:prstGeom>
            <a:solidFill>
              <a:srgbClr val="6FA8DC"/>
            </a:solidFill>
            <a:ln w="9525" cap="flat" cmpd="sng">
              <a:solidFill>
                <a:srgbClr val="6FA8DC"/>
              </a:solidFill>
              <a:prstDash val="solid"/>
              <a:round/>
              <a:headEnd type="none" w="sm" len="sm"/>
              <a:tailEnd type="none" w="sm" len="sm"/>
            </a:ln>
            <a:effectLst>
              <a:outerShdw blurRad="85725"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4"/>
            <p:cNvCxnSpPr/>
            <p:nvPr/>
          </p:nvCxnSpPr>
          <p:spPr>
            <a:xfrm flipH="1">
              <a:off x="418225" y="0"/>
              <a:ext cx="2091900" cy="6424500"/>
            </a:xfrm>
            <a:prstGeom prst="straightConnector1">
              <a:avLst/>
            </a:prstGeom>
            <a:noFill/>
            <a:ln w="19050" cap="flat" cmpd="sng">
              <a:solidFill>
                <a:srgbClr val="6FA8DC"/>
              </a:solidFill>
              <a:prstDash val="solid"/>
              <a:round/>
              <a:headEnd type="none" w="med" len="med"/>
              <a:tailEnd type="none" w="med" len="med"/>
            </a:ln>
            <a:effectLst>
              <a:outerShdw blurRad="200025" dist="57150" dir="5400000" algn="bl" rotWithShape="0">
                <a:srgbClr val="000000">
                  <a:alpha val="50000"/>
                </a:srgbClr>
              </a:outerShdw>
            </a:effectLst>
          </p:spPr>
        </p:cxnSp>
        <p:sp>
          <p:nvSpPr>
            <p:cNvPr id="116" name="Google Shape;116;p14"/>
            <p:cNvSpPr/>
            <p:nvPr/>
          </p:nvSpPr>
          <p:spPr>
            <a:xfrm>
              <a:off x="4288125" y="-4050"/>
              <a:ext cx="2420400" cy="6384000"/>
            </a:xfrm>
            <a:prstGeom prst="parallelogram">
              <a:avLst>
                <a:gd name="adj" fmla="val 83325"/>
              </a:avLst>
            </a:prstGeom>
            <a:solidFill>
              <a:srgbClr val="6FA8DC"/>
            </a:solidFill>
            <a:ln w="9525" cap="flat" cmpd="sng">
              <a:solidFill>
                <a:srgbClr val="6FA8DC"/>
              </a:solidFill>
              <a:prstDash val="solid"/>
              <a:round/>
              <a:headEnd type="none" w="sm" len="sm"/>
              <a:tailEnd type="none" w="sm" len="sm"/>
            </a:ln>
            <a:effectLst>
              <a:outerShdw blurRad="142875" dist="142875" dir="5400000" algn="bl" rotWithShape="0">
                <a:srgbClr val="AEABA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4"/>
          <p:cNvSpPr txBox="1"/>
          <p:nvPr/>
        </p:nvSpPr>
        <p:spPr>
          <a:xfrm>
            <a:off x="865586" y="4866507"/>
            <a:ext cx="2932200" cy="133346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Max Eckert</a:t>
            </a:r>
          </a:p>
          <a:p>
            <a:pPr algn="ctr">
              <a:lnSpc>
                <a:spcPct val="90000"/>
              </a:lnSpc>
              <a:buClr>
                <a:schemeClr val="dk1"/>
              </a:buClr>
              <a:buSzPts val="2000"/>
            </a:pPr>
            <a:r>
              <a:rPr lang="en-GB" sz="2000" b="1" i="1">
                <a:solidFill>
                  <a:schemeClr val="dk1"/>
                </a:solidFill>
                <a:latin typeface="Georgia"/>
                <a:ea typeface="Georgia"/>
                <a:cs typeface="Georgia"/>
                <a:sym typeface="Georgia"/>
              </a:rPr>
              <a:t>Kai Foerster</a:t>
            </a:r>
          </a:p>
          <a:p>
            <a:pPr marL="0" marR="0" lvl="0" indent="0" algn="ctr"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Steven Kerr</a:t>
            </a:r>
          </a:p>
          <a:p>
            <a:pPr marL="0" marR="0" lvl="0" indent="0" algn="ctr"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Danial Riaz </a:t>
            </a:r>
          </a:p>
        </p:txBody>
      </p:sp>
      <p:sp>
        <p:nvSpPr>
          <p:cNvPr id="120" name="Google Shape;120;p14"/>
          <p:cNvSpPr txBox="1"/>
          <p:nvPr/>
        </p:nvSpPr>
        <p:spPr>
          <a:xfrm>
            <a:off x="5931624" y="2739275"/>
            <a:ext cx="6006350"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3500" b="1" i="1">
                <a:solidFill>
                  <a:schemeClr val="dk1"/>
                </a:solidFill>
                <a:latin typeface="Georgia"/>
                <a:ea typeface="Georgia"/>
                <a:cs typeface="Georgia"/>
                <a:sym typeface="Georgia"/>
              </a:rPr>
              <a:t>Israel &amp; Palestine</a:t>
            </a:r>
            <a:endParaRPr sz="3500"/>
          </a:p>
        </p:txBody>
      </p:sp>
      <p:cxnSp>
        <p:nvCxnSpPr>
          <p:cNvPr id="121" name="Google Shape;121;p14"/>
          <p:cNvCxnSpPr/>
          <p:nvPr/>
        </p:nvCxnSpPr>
        <p:spPr>
          <a:xfrm rot="10800000" flipH="1">
            <a:off x="6499400" y="3673975"/>
            <a:ext cx="4870800" cy="15000"/>
          </a:xfrm>
          <a:prstGeom prst="straightConnector1">
            <a:avLst/>
          </a:prstGeom>
          <a:noFill/>
          <a:ln w="38100" cap="flat" cmpd="sng">
            <a:solidFill>
              <a:srgbClr val="900105"/>
            </a:solidFill>
            <a:prstDash val="solid"/>
            <a:round/>
            <a:headEnd type="none" w="med" len="med"/>
            <a:tailEnd type="none" w="med" len="med"/>
          </a:ln>
        </p:spPr>
      </p:cxnSp>
      <p:sp>
        <p:nvSpPr>
          <p:cNvPr id="122" name="Google Shape;122;p14"/>
          <p:cNvSpPr txBox="1"/>
          <p:nvPr/>
        </p:nvSpPr>
        <p:spPr>
          <a:xfrm>
            <a:off x="6103579" y="3778597"/>
            <a:ext cx="5662441" cy="675178"/>
          </a:xfrm>
          <a:prstGeom prst="rect">
            <a:avLst/>
          </a:prstGeom>
          <a:noFill/>
          <a:ln>
            <a:noFill/>
          </a:ln>
        </p:spPr>
        <p:txBody>
          <a:bodyPr spcFirstLastPara="1" wrap="square" lIns="91425" tIns="45700" rIns="91425" bIns="45700" anchor="ctr" anchorCtr="0">
            <a:noAutofit/>
          </a:bodyPr>
          <a:lstStyle/>
          <a:p>
            <a:pPr algn="ctr">
              <a:lnSpc>
                <a:spcPct val="90000"/>
              </a:lnSpc>
              <a:buSzPts val="2000"/>
              <a:buFont typeface="Georgia"/>
            </a:pPr>
            <a:r>
              <a:rPr lang="en-GB" sz="2300" i="1">
                <a:solidFill>
                  <a:schemeClr val="dk1"/>
                </a:solidFill>
                <a:latin typeface="Georgia"/>
              </a:rPr>
              <a:t>Exploring Differences in News Coverage of the 2023 Israel-Hamas War </a:t>
            </a:r>
          </a:p>
        </p:txBody>
      </p:sp>
      <p:sp>
        <p:nvSpPr>
          <p:cNvPr id="2" name="TextBox 1">
            <a:extLst>
              <a:ext uri="{FF2B5EF4-FFF2-40B4-BE49-F238E27FC236}">
                <a16:creationId xmlns:a16="http://schemas.microsoft.com/office/drawing/2014/main" id="{75052F8F-B044-3D50-150F-2DEE8908B92B}"/>
              </a:ext>
            </a:extLst>
          </p:cNvPr>
          <p:cNvSpPr txBox="1"/>
          <p:nvPr/>
        </p:nvSpPr>
        <p:spPr>
          <a:xfrm>
            <a:off x="451908" y="6238495"/>
            <a:ext cx="7872942" cy="215444"/>
          </a:xfrm>
          <a:prstGeom prst="rect">
            <a:avLst/>
          </a:prstGeom>
          <a:noFill/>
        </p:spPr>
        <p:txBody>
          <a:bodyPr wrap="square" lIns="91440" tIns="45720" rIns="91440" bIns="45720" rtlCol="0" anchor="t">
            <a:spAutoFit/>
          </a:bodyPr>
          <a:lstStyle/>
          <a:p>
            <a:r>
              <a:rPr lang="de-DE" sz="800" i="1">
                <a:solidFill>
                  <a:schemeClr val="dk1"/>
                </a:solidFill>
                <a:latin typeface="Georgia"/>
              </a:rPr>
              <a:t>Sources: Abed Rahim Khatib/ Flash90 via +972 Magazine</a:t>
            </a: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9;p17">
            <a:extLst>
              <a:ext uri="{FF2B5EF4-FFF2-40B4-BE49-F238E27FC236}">
                <a16:creationId xmlns:a16="http://schemas.microsoft.com/office/drawing/2014/main" id="{D36282CE-FBF1-1CAA-3E8F-247655F1A571}"/>
              </a:ext>
            </a:extLst>
          </p:cNvPr>
          <p:cNvSpPr txBox="1"/>
          <p:nvPr/>
        </p:nvSpPr>
        <p:spPr>
          <a:xfrm>
            <a:off x="704654" y="580880"/>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000" b="1" i="1">
                <a:solidFill>
                  <a:schemeClr val="dk1"/>
                </a:solidFill>
                <a:latin typeface="Georgia"/>
                <a:sym typeface="Georgia"/>
              </a:rPr>
              <a:t>Splitting sentence into the groups “Hamas”, “Israel”, “Palestine”</a:t>
            </a:r>
            <a:endParaRPr sz="2000"/>
          </a:p>
        </p:txBody>
      </p:sp>
      <p:pic>
        <p:nvPicPr>
          <p:cNvPr id="9" name="Picture 8" descr="A screen shot of a graph&#10;&#10;Description automatically generated">
            <a:extLst>
              <a:ext uri="{FF2B5EF4-FFF2-40B4-BE49-F238E27FC236}">
                <a16:creationId xmlns:a16="http://schemas.microsoft.com/office/drawing/2014/main" id="{A46BB83F-79D2-26D8-5195-33D0422521AA}"/>
              </a:ext>
            </a:extLst>
          </p:cNvPr>
          <p:cNvPicPr>
            <a:picLocks noChangeAspect="1"/>
          </p:cNvPicPr>
          <p:nvPr/>
        </p:nvPicPr>
        <p:blipFill>
          <a:blip r:embed="rId2"/>
          <a:stretch>
            <a:fillRect/>
          </a:stretch>
        </p:blipFill>
        <p:spPr>
          <a:xfrm>
            <a:off x="461816" y="2013527"/>
            <a:ext cx="6198157" cy="4338710"/>
          </a:xfrm>
          <a:prstGeom prst="rect">
            <a:avLst/>
          </a:prstGeom>
        </p:spPr>
      </p:pic>
      <p:sp>
        <p:nvSpPr>
          <p:cNvPr id="3" name="TextBox 2">
            <a:extLst>
              <a:ext uri="{FF2B5EF4-FFF2-40B4-BE49-F238E27FC236}">
                <a16:creationId xmlns:a16="http://schemas.microsoft.com/office/drawing/2014/main" id="{1C5E8D8C-894F-65BD-6EC0-D1FCDEDE8558}"/>
              </a:ext>
            </a:extLst>
          </p:cNvPr>
          <p:cNvSpPr txBox="1"/>
          <p:nvPr/>
        </p:nvSpPr>
        <p:spPr>
          <a:xfrm>
            <a:off x="704654" y="1596226"/>
            <a:ext cx="4924425" cy="307777"/>
          </a:xfrm>
          <a:prstGeom prst="rect">
            <a:avLst/>
          </a:prstGeom>
          <a:noFill/>
        </p:spPr>
        <p:txBody>
          <a:bodyPr wrap="square">
            <a:spAutoFit/>
          </a:bodyPr>
          <a:lstStyle/>
          <a:p>
            <a:r>
              <a:rPr lang="en-GB" b="1" i="1">
                <a:latin typeface="Georgia" panose="02040502050405020303" pitchFamily="18" charset="0"/>
              </a:rPr>
              <a:t>Share of Groups by Newspaper</a:t>
            </a:r>
          </a:p>
        </p:txBody>
      </p:sp>
      <p:graphicFrame>
        <p:nvGraphicFramePr>
          <p:cNvPr id="7" name="Table 6">
            <a:extLst>
              <a:ext uri="{FF2B5EF4-FFF2-40B4-BE49-F238E27FC236}">
                <a16:creationId xmlns:a16="http://schemas.microsoft.com/office/drawing/2014/main" id="{545D0E30-B15C-084A-85AB-B7609818326B}"/>
              </a:ext>
            </a:extLst>
          </p:cNvPr>
          <p:cNvGraphicFramePr>
            <a:graphicFrameLocks noGrp="1"/>
          </p:cNvGraphicFramePr>
          <p:nvPr>
            <p:extLst>
              <p:ext uri="{D42A27DB-BD31-4B8C-83A1-F6EECF244321}">
                <p14:modId xmlns:p14="http://schemas.microsoft.com/office/powerpoint/2010/main" val="2060927438"/>
              </p:ext>
            </p:extLst>
          </p:nvPr>
        </p:nvGraphicFramePr>
        <p:xfrm>
          <a:off x="6788727" y="2217915"/>
          <a:ext cx="4969165" cy="3857639"/>
        </p:xfrm>
        <a:graphic>
          <a:graphicData uri="http://schemas.openxmlformats.org/drawingml/2006/table">
            <a:tbl>
              <a:tblPr firstRow="1" bandRow="1">
                <a:tableStyleId>{5C22544A-7EE6-4342-B048-85BDC9FD1C3A}</a:tableStyleId>
              </a:tblPr>
              <a:tblGrid>
                <a:gridCol w="993833">
                  <a:extLst>
                    <a:ext uri="{9D8B030D-6E8A-4147-A177-3AD203B41FA5}">
                      <a16:colId xmlns:a16="http://schemas.microsoft.com/office/drawing/2014/main" val="800611933"/>
                    </a:ext>
                  </a:extLst>
                </a:gridCol>
                <a:gridCol w="993833">
                  <a:extLst>
                    <a:ext uri="{9D8B030D-6E8A-4147-A177-3AD203B41FA5}">
                      <a16:colId xmlns:a16="http://schemas.microsoft.com/office/drawing/2014/main" val="2643876597"/>
                    </a:ext>
                  </a:extLst>
                </a:gridCol>
                <a:gridCol w="993833">
                  <a:extLst>
                    <a:ext uri="{9D8B030D-6E8A-4147-A177-3AD203B41FA5}">
                      <a16:colId xmlns:a16="http://schemas.microsoft.com/office/drawing/2014/main" val="4026258349"/>
                    </a:ext>
                  </a:extLst>
                </a:gridCol>
                <a:gridCol w="993833">
                  <a:extLst>
                    <a:ext uri="{9D8B030D-6E8A-4147-A177-3AD203B41FA5}">
                      <a16:colId xmlns:a16="http://schemas.microsoft.com/office/drawing/2014/main" val="278308758"/>
                    </a:ext>
                  </a:extLst>
                </a:gridCol>
                <a:gridCol w="993833">
                  <a:extLst>
                    <a:ext uri="{9D8B030D-6E8A-4147-A177-3AD203B41FA5}">
                      <a16:colId xmlns:a16="http://schemas.microsoft.com/office/drawing/2014/main" val="498238532"/>
                    </a:ext>
                  </a:extLst>
                </a:gridCol>
              </a:tblGrid>
              <a:tr h="758544">
                <a:tc>
                  <a:txBody>
                    <a:bodyPr/>
                    <a:lstStyle/>
                    <a:p>
                      <a:r>
                        <a:rPr lang="en-GB"/>
                        <a:t>Keyword</a:t>
                      </a:r>
                    </a:p>
                  </a:txBody>
                  <a:tcPr/>
                </a:tc>
                <a:tc>
                  <a:txBody>
                    <a:bodyPr/>
                    <a:lstStyle/>
                    <a:p>
                      <a:r>
                        <a:rPr lang="en-GB"/>
                        <a:t>Israel</a:t>
                      </a:r>
                    </a:p>
                  </a:txBody>
                  <a:tcPr/>
                </a:tc>
                <a:tc>
                  <a:txBody>
                    <a:bodyPr/>
                    <a:lstStyle/>
                    <a:p>
                      <a:r>
                        <a:rPr lang="en-GB"/>
                        <a:t>Palestine</a:t>
                      </a:r>
                    </a:p>
                  </a:txBody>
                  <a:tcPr/>
                </a:tc>
                <a:tc>
                  <a:txBody>
                    <a:bodyPr/>
                    <a:lstStyle/>
                    <a:p>
                      <a:r>
                        <a:rPr lang="en-GB"/>
                        <a:t>Hamas</a:t>
                      </a:r>
                    </a:p>
                  </a:txBody>
                  <a:tcPr/>
                </a:tc>
                <a:tc>
                  <a:txBody>
                    <a:bodyPr/>
                    <a:lstStyle/>
                    <a:p>
                      <a:r>
                        <a:rPr lang="en-GB"/>
                        <a:t>Mix</a:t>
                      </a:r>
                    </a:p>
                  </a:txBody>
                  <a:tcPr/>
                </a:tc>
                <a:extLst>
                  <a:ext uri="{0D108BD9-81ED-4DB2-BD59-A6C34878D82A}">
                    <a16:rowId xmlns:a16="http://schemas.microsoft.com/office/drawing/2014/main" val="2457549320"/>
                  </a:ext>
                </a:extLst>
              </a:tr>
              <a:tr h="75854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a:t>“Israel”</a:t>
                      </a:r>
                    </a:p>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15756325"/>
                  </a:ext>
                </a:extLst>
              </a:tr>
              <a:tr h="8234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a:t>“Palestin”</a:t>
                      </a:r>
                    </a:p>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04045385"/>
                  </a:ext>
                </a:extLst>
              </a:tr>
              <a:tr h="75854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a:t>“Hamas”</a:t>
                      </a:r>
                    </a:p>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59701568"/>
                  </a:ext>
                </a:extLst>
              </a:tr>
              <a:tr h="758544">
                <a:tc>
                  <a:txBody>
                    <a:bodyPr/>
                    <a:lstStyle/>
                    <a:p>
                      <a:r>
                        <a:rPr lang="en-GB"/>
                        <a:t>“Gaza”</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05379597"/>
                  </a:ext>
                </a:extLst>
              </a:tr>
            </a:tbl>
          </a:graphicData>
        </a:graphic>
      </p:graphicFrame>
      <p:pic>
        <p:nvPicPr>
          <p:cNvPr id="10" name="Graphic 9" descr="Checkmark with solid fill">
            <a:extLst>
              <a:ext uri="{FF2B5EF4-FFF2-40B4-BE49-F238E27FC236}">
                <a16:creationId xmlns:a16="http://schemas.microsoft.com/office/drawing/2014/main" id="{884DB5F9-7A2F-372F-5076-21B701CD2A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835" y="3087253"/>
            <a:ext cx="521855" cy="521855"/>
          </a:xfrm>
          <a:prstGeom prst="rect">
            <a:avLst/>
          </a:prstGeom>
        </p:spPr>
      </p:pic>
      <p:pic>
        <p:nvPicPr>
          <p:cNvPr id="11" name="Graphic 10" descr="Checkmark with solid fill">
            <a:extLst>
              <a:ext uri="{FF2B5EF4-FFF2-40B4-BE49-F238E27FC236}">
                <a16:creationId xmlns:a16="http://schemas.microsoft.com/office/drawing/2014/main" id="{BD8EA486-F2BD-E32D-FA72-A15D46484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4289" y="3978168"/>
            <a:ext cx="521855" cy="521855"/>
          </a:xfrm>
          <a:prstGeom prst="rect">
            <a:avLst/>
          </a:prstGeom>
        </p:spPr>
      </p:pic>
      <p:pic>
        <p:nvPicPr>
          <p:cNvPr id="12" name="Graphic 11" descr="Checkmark with solid fill">
            <a:extLst>
              <a:ext uri="{FF2B5EF4-FFF2-40B4-BE49-F238E27FC236}">
                <a16:creationId xmlns:a16="http://schemas.microsoft.com/office/drawing/2014/main" id="{9F918FB2-03E2-A251-559E-7052A4C361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4289" y="3089561"/>
            <a:ext cx="521855" cy="521855"/>
          </a:xfrm>
          <a:prstGeom prst="rect">
            <a:avLst/>
          </a:prstGeom>
        </p:spPr>
      </p:pic>
      <p:pic>
        <p:nvPicPr>
          <p:cNvPr id="13" name="Graphic 12" descr="Checkmark with solid fill">
            <a:extLst>
              <a:ext uri="{FF2B5EF4-FFF2-40B4-BE49-F238E27FC236}">
                <a16:creationId xmlns:a16="http://schemas.microsoft.com/office/drawing/2014/main" id="{A75E2723-84F2-88A9-B83E-083741C50F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6799" y="4708235"/>
            <a:ext cx="521855" cy="521855"/>
          </a:xfrm>
          <a:prstGeom prst="rect">
            <a:avLst/>
          </a:prstGeom>
        </p:spPr>
      </p:pic>
      <p:pic>
        <p:nvPicPr>
          <p:cNvPr id="14" name="Graphic 13" descr="Checkmark with solid fill">
            <a:extLst>
              <a:ext uri="{FF2B5EF4-FFF2-40B4-BE49-F238E27FC236}">
                <a16:creationId xmlns:a16="http://schemas.microsoft.com/office/drawing/2014/main" id="{5BE749F2-0368-19D1-9B03-898FB9833F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935" y="5488708"/>
            <a:ext cx="521855" cy="521855"/>
          </a:xfrm>
          <a:prstGeom prst="rect">
            <a:avLst/>
          </a:prstGeom>
        </p:spPr>
      </p:pic>
      <p:pic>
        <p:nvPicPr>
          <p:cNvPr id="15" name="Graphic 14" descr="Checkmark with solid fill">
            <a:extLst>
              <a:ext uri="{FF2B5EF4-FFF2-40B4-BE49-F238E27FC236}">
                <a16:creationId xmlns:a16="http://schemas.microsoft.com/office/drawing/2014/main" id="{35638FDD-91AE-F183-828C-702FFD394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4936" y="3957780"/>
            <a:ext cx="521855" cy="521855"/>
          </a:xfrm>
          <a:prstGeom prst="rect">
            <a:avLst/>
          </a:prstGeom>
        </p:spPr>
      </p:pic>
      <p:pic>
        <p:nvPicPr>
          <p:cNvPr id="17" name="Graphic 16" descr="Close with solid fill">
            <a:extLst>
              <a:ext uri="{FF2B5EF4-FFF2-40B4-BE49-F238E27FC236}">
                <a16:creationId xmlns:a16="http://schemas.microsoft.com/office/drawing/2014/main" id="{1CBF2740-9672-4E22-494C-59E46DAC59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6325" y="3860800"/>
            <a:ext cx="661517" cy="661517"/>
          </a:xfrm>
          <a:prstGeom prst="rect">
            <a:avLst/>
          </a:prstGeom>
        </p:spPr>
      </p:pic>
      <p:pic>
        <p:nvPicPr>
          <p:cNvPr id="18" name="Graphic 17" descr="Close with solid fill">
            <a:extLst>
              <a:ext uri="{FF2B5EF4-FFF2-40B4-BE49-F238E27FC236}">
                <a16:creationId xmlns:a16="http://schemas.microsoft.com/office/drawing/2014/main" id="{3F204896-F10F-0AB9-66DA-3B86FF9909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6324" y="4638403"/>
            <a:ext cx="661517" cy="661517"/>
          </a:xfrm>
          <a:prstGeom prst="rect">
            <a:avLst/>
          </a:prstGeom>
        </p:spPr>
      </p:pic>
      <p:pic>
        <p:nvPicPr>
          <p:cNvPr id="19" name="Graphic 18" descr="Close with solid fill">
            <a:extLst>
              <a:ext uri="{FF2B5EF4-FFF2-40B4-BE49-F238E27FC236}">
                <a16:creationId xmlns:a16="http://schemas.microsoft.com/office/drawing/2014/main" id="{030767FF-B771-1E4F-BB77-B9B6A21E34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6323" y="5349046"/>
            <a:ext cx="661517" cy="661517"/>
          </a:xfrm>
          <a:prstGeom prst="rect">
            <a:avLst/>
          </a:prstGeom>
        </p:spPr>
      </p:pic>
      <p:pic>
        <p:nvPicPr>
          <p:cNvPr id="20" name="Graphic 19" descr="Close with solid fill">
            <a:extLst>
              <a:ext uri="{FF2B5EF4-FFF2-40B4-BE49-F238E27FC236}">
                <a16:creationId xmlns:a16="http://schemas.microsoft.com/office/drawing/2014/main" id="{8AF808E4-38BE-B41F-AABC-7A76A9BD06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5273" y="3087253"/>
            <a:ext cx="661517" cy="661517"/>
          </a:xfrm>
          <a:prstGeom prst="rect">
            <a:avLst/>
          </a:prstGeom>
        </p:spPr>
      </p:pic>
      <p:pic>
        <p:nvPicPr>
          <p:cNvPr id="21" name="Graphic 20" descr="Close with solid fill">
            <a:extLst>
              <a:ext uri="{FF2B5EF4-FFF2-40B4-BE49-F238E27FC236}">
                <a16:creationId xmlns:a16="http://schemas.microsoft.com/office/drawing/2014/main" id="{4F715A4C-90D0-316F-5604-91AF232A5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2550" y="4638403"/>
            <a:ext cx="661517" cy="661517"/>
          </a:xfrm>
          <a:prstGeom prst="rect">
            <a:avLst/>
          </a:prstGeom>
        </p:spPr>
      </p:pic>
      <p:pic>
        <p:nvPicPr>
          <p:cNvPr id="22" name="Graphic 21" descr="Close with solid fill">
            <a:extLst>
              <a:ext uri="{FF2B5EF4-FFF2-40B4-BE49-F238E27FC236}">
                <a16:creationId xmlns:a16="http://schemas.microsoft.com/office/drawing/2014/main" id="{B53B9D44-E758-5359-9F4C-73D9331CA5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3028" y="3087253"/>
            <a:ext cx="661517" cy="661517"/>
          </a:xfrm>
          <a:prstGeom prst="rect">
            <a:avLst/>
          </a:prstGeom>
        </p:spPr>
      </p:pic>
      <p:pic>
        <p:nvPicPr>
          <p:cNvPr id="23" name="Graphic 22" descr="Close with solid fill">
            <a:extLst>
              <a:ext uri="{FF2B5EF4-FFF2-40B4-BE49-F238E27FC236}">
                <a16:creationId xmlns:a16="http://schemas.microsoft.com/office/drawing/2014/main" id="{F4EE8212-C6EB-C18C-0938-8A04ED2392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3430" y="3838506"/>
            <a:ext cx="661517" cy="661517"/>
          </a:xfrm>
          <a:prstGeom prst="rect">
            <a:avLst/>
          </a:prstGeom>
        </p:spPr>
      </p:pic>
      <p:pic>
        <p:nvPicPr>
          <p:cNvPr id="24" name="Graphic 23" descr="Close with solid fill">
            <a:extLst>
              <a:ext uri="{FF2B5EF4-FFF2-40B4-BE49-F238E27FC236}">
                <a16:creationId xmlns:a16="http://schemas.microsoft.com/office/drawing/2014/main" id="{99D2A91F-4AA8-12A4-D206-BBC21574CB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3028" y="5349046"/>
            <a:ext cx="661517" cy="661517"/>
          </a:xfrm>
          <a:prstGeom prst="rect">
            <a:avLst/>
          </a:prstGeom>
        </p:spPr>
      </p:pic>
      <p:pic>
        <p:nvPicPr>
          <p:cNvPr id="25" name="Graphic 24" descr="Checkmark with solid fill">
            <a:extLst>
              <a:ext uri="{FF2B5EF4-FFF2-40B4-BE49-F238E27FC236}">
                <a16:creationId xmlns:a16="http://schemas.microsoft.com/office/drawing/2014/main" id="{ABE97BAA-473E-07F7-CE4D-5484348AA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798" y="4717470"/>
            <a:ext cx="521855" cy="521855"/>
          </a:xfrm>
          <a:prstGeom prst="rect">
            <a:avLst/>
          </a:prstGeom>
        </p:spPr>
      </p:pic>
      <p:pic>
        <p:nvPicPr>
          <p:cNvPr id="26" name="Graphic 25" descr="Checkmark with solid fill">
            <a:extLst>
              <a:ext uri="{FF2B5EF4-FFF2-40B4-BE49-F238E27FC236}">
                <a16:creationId xmlns:a16="http://schemas.microsoft.com/office/drawing/2014/main" id="{DECBCB77-AB89-5D9B-9BB2-E6D6FC4D9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2053" y="5403409"/>
            <a:ext cx="521855" cy="521855"/>
          </a:xfrm>
          <a:prstGeom prst="rect">
            <a:avLst/>
          </a:prstGeom>
        </p:spPr>
      </p:pic>
      <p:sp>
        <p:nvSpPr>
          <p:cNvPr id="27" name="TextBox 26">
            <a:extLst>
              <a:ext uri="{FF2B5EF4-FFF2-40B4-BE49-F238E27FC236}">
                <a16:creationId xmlns:a16="http://schemas.microsoft.com/office/drawing/2014/main" id="{9A210F17-E036-94B7-950D-6C7E6FD8D4F2}"/>
              </a:ext>
            </a:extLst>
          </p:cNvPr>
          <p:cNvSpPr txBox="1"/>
          <p:nvPr/>
        </p:nvSpPr>
        <p:spPr>
          <a:xfrm>
            <a:off x="6659973" y="1619140"/>
            <a:ext cx="4924425" cy="307777"/>
          </a:xfrm>
          <a:prstGeom prst="rect">
            <a:avLst/>
          </a:prstGeom>
          <a:noFill/>
        </p:spPr>
        <p:txBody>
          <a:bodyPr wrap="square">
            <a:spAutoFit/>
          </a:bodyPr>
          <a:lstStyle/>
          <a:p>
            <a:r>
              <a:rPr lang="en-GB" b="1" i="1">
                <a:latin typeface="Georgia" panose="02040502050405020303" pitchFamily="18" charset="0"/>
              </a:rPr>
              <a:t>Code book for group creation</a:t>
            </a:r>
          </a:p>
        </p:txBody>
      </p:sp>
    </p:spTree>
    <p:extLst>
      <p:ext uri="{BB962C8B-B14F-4D97-AF65-F5344CB8AC3E}">
        <p14:creationId xmlns:p14="http://schemas.microsoft.com/office/powerpoint/2010/main" val="279808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2" name="Google Shape;205;p21">
            <a:extLst>
              <a:ext uri="{FF2B5EF4-FFF2-40B4-BE49-F238E27FC236}">
                <a16:creationId xmlns:a16="http://schemas.microsoft.com/office/drawing/2014/main" id="{B166CADD-B40D-8673-3BA8-214AB84DE796}"/>
              </a:ext>
            </a:extLst>
          </p:cNvPr>
          <p:cNvSpPr txBox="1"/>
          <p:nvPr/>
        </p:nvSpPr>
        <p:spPr>
          <a:xfrm>
            <a:off x="592795" y="370669"/>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Relative Term Frequency by group</a:t>
            </a:r>
            <a:endParaRPr sz="2000"/>
          </a:p>
        </p:txBody>
      </p:sp>
      <p:sp>
        <p:nvSpPr>
          <p:cNvPr id="41" name="Rectangle 40">
            <a:extLst>
              <a:ext uri="{FF2B5EF4-FFF2-40B4-BE49-F238E27FC236}">
                <a16:creationId xmlns:a16="http://schemas.microsoft.com/office/drawing/2014/main" id="{1622BA40-57AD-A830-1C02-275CDE7C1364}"/>
              </a:ext>
            </a:extLst>
          </p:cNvPr>
          <p:cNvSpPr/>
          <p:nvPr/>
        </p:nvSpPr>
        <p:spPr>
          <a:xfrm>
            <a:off x="721585" y="2780305"/>
            <a:ext cx="509872"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52EC06BF-E281-0C66-7E85-642136755C68}"/>
              </a:ext>
            </a:extLst>
          </p:cNvPr>
          <p:cNvSpPr/>
          <p:nvPr/>
        </p:nvSpPr>
        <p:spPr>
          <a:xfrm>
            <a:off x="5902879" y="2593874"/>
            <a:ext cx="509872"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BF918616-83D0-F112-C25F-ED41B201E792}"/>
              </a:ext>
            </a:extLst>
          </p:cNvPr>
          <p:cNvSpPr/>
          <p:nvPr/>
        </p:nvSpPr>
        <p:spPr>
          <a:xfrm>
            <a:off x="5872200" y="5145317"/>
            <a:ext cx="509872"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D40621A-A9D5-CA05-9832-3B2DE689F845}"/>
              </a:ext>
            </a:extLst>
          </p:cNvPr>
          <p:cNvSpPr/>
          <p:nvPr/>
        </p:nvSpPr>
        <p:spPr>
          <a:xfrm>
            <a:off x="5695861" y="5581894"/>
            <a:ext cx="681087"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4EEE9A4F-C483-6BEB-DD33-C3790D6CEF22}"/>
              </a:ext>
            </a:extLst>
          </p:cNvPr>
          <p:cNvSpPr/>
          <p:nvPr/>
        </p:nvSpPr>
        <p:spPr>
          <a:xfrm>
            <a:off x="812801" y="3938993"/>
            <a:ext cx="418656"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89975C05-CE8A-88D0-A0BF-AEE537F964AA}"/>
              </a:ext>
            </a:extLst>
          </p:cNvPr>
          <p:cNvSpPr/>
          <p:nvPr/>
        </p:nvSpPr>
        <p:spPr>
          <a:xfrm>
            <a:off x="5902879" y="2780305"/>
            <a:ext cx="509872"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screenshot of a graph&#10;&#10;Description automatically generated">
            <a:extLst>
              <a:ext uri="{FF2B5EF4-FFF2-40B4-BE49-F238E27FC236}">
                <a16:creationId xmlns:a16="http://schemas.microsoft.com/office/drawing/2014/main" id="{0E3CF4F4-4A64-6C3C-707F-524BAF911C31}"/>
              </a:ext>
            </a:extLst>
          </p:cNvPr>
          <p:cNvPicPr>
            <a:picLocks noChangeAspect="1"/>
          </p:cNvPicPr>
          <p:nvPr/>
        </p:nvPicPr>
        <p:blipFill rotWithShape="1">
          <a:blip r:embed="rId3"/>
          <a:srcRect t="4691"/>
          <a:stretch/>
        </p:blipFill>
        <p:spPr>
          <a:xfrm>
            <a:off x="812801" y="2398785"/>
            <a:ext cx="10106267" cy="4128058"/>
          </a:xfrm>
          <a:prstGeom prst="rect">
            <a:avLst/>
          </a:prstGeom>
        </p:spPr>
      </p:pic>
      <p:sp>
        <p:nvSpPr>
          <p:cNvPr id="11" name="Google Shape;141;p17">
            <a:extLst>
              <a:ext uri="{FF2B5EF4-FFF2-40B4-BE49-F238E27FC236}">
                <a16:creationId xmlns:a16="http://schemas.microsoft.com/office/drawing/2014/main" id="{FEB95BA8-6D92-1DA8-DB70-4B658E5375F8}"/>
              </a:ext>
            </a:extLst>
          </p:cNvPr>
          <p:cNvSpPr txBox="1"/>
          <p:nvPr/>
        </p:nvSpPr>
        <p:spPr>
          <a:xfrm>
            <a:off x="464004" y="1306777"/>
            <a:ext cx="10885970" cy="714283"/>
          </a:xfrm>
          <a:prstGeom prst="rect">
            <a:avLst/>
          </a:prstGeom>
          <a:noFill/>
          <a:ln w="9525" cap="flat" cmpd="sng">
            <a:noFill/>
            <a:prstDash val="dot"/>
            <a:round/>
            <a:headEnd type="none" w="sm" len="sm"/>
            <a:tailEnd type="none" w="sm" len="sm"/>
          </a:ln>
        </p:spPr>
        <p:txBody>
          <a:bodyPr spcFirstLastPara="1" wrap="square" lIns="91425" tIns="45700" rIns="91425" bIns="45700" anchor="t" anchorCtr="0">
            <a:noAutofit/>
          </a:bodyPr>
          <a:lstStyle/>
          <a:p>
            <a:pPr marL="412750" indent="-285750">
              <a:buClr>
                <a:schemeClr val="dk1"/>
              </a:buClr>
              <a:buSzPts val="1600"/>
              <a:buFont typeface="Arial" panose="020B0604020202020204" pitchFamily="34" charset="0"/>
              <a:buChar char="•"/>
            </a:pPr>
            <a:r>
              <a:rPr lang="de-DE" sz="1800" i="1">
                <a:solidFill>
                  <a:schemeClr val="dk1"/>
                </a:solidFill>
                <a:latin typeface="Georgia"/>
                <a:ea typeface="Georgia"/>
                <a:cs typeface="Georgia"/>
              </a:rPr>
              <a:t>Hamas and Israel </a:t>
            </a:r>
            <a:r>
              <a:rPr lang="de-DE" sz="1800" i="1" err="1">
                <a:solidFill>
                  <a:schemeClr val="dk1"/>
                </a:solidFill>
                <a:latin typeface="Georgia"/>
                <a:ea typeface="Georgia"/>
                <a:cs typeface="Georgia"/>
              </a:rPr>
              <a:t>co-occur</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with</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words</a:t>
            </a:r>
            <a:r>
              <a:rPr lang="de-DE" sz="1800" i="1">
                <a:solidFill>
                  <a:schemeClr val="dk1"/>
                </a:solidFill>
                <a:latin typeface="Georgia"/>
                <a:ea typeface="Georgia"/>
                <a:cs typeface="Georgia"/>
              </a:rPr>
              <a:t> like „</a:t>
            </a:r>
            <a:r>
              <a:rPr lang="de-DE" sz="1800" i="1" err="1">
                <a:solidFill>
                  <a:schemeClr val="dk1"/>
                </a:solidFill>
                <a:latin typeface="Georgia"/>
                <a:ea typeface="Georgia"/>
                <a:cs typeface="Georgia"/>
              </a:rPr>
              <a:t>terrorist</a:t>
            </a:r>
            <a:r>
              <a:rPr lang="de-DE" sz="1800" i="1">
                <a:solidFill>
                  <a:schemeClr val="dk1"/>
                </a:solidFill>
                <a:latin typeface="Georgia"/>
                <a:ea typeface="Georgia"/>
                <a:cs typeface="Georgia"/>
              </a:rPr>
              <a:t>“,  and „</a:t>
            </a:r>
            <a:r>
              <a:rPr lang="de-DE" sz="1800" i="1" err="1">
                <a:solidFill>
                  <a:schemeClr val="dk1"/>
                </a:solidFill>
                <a:latin typeface="Georgia"/>
                <a:ea typeface="Georgia"/>
                <a:cs typeface="Georgia"/>
              </a:rPr>
              <a:t>attack</a:t>
            </a:r>
            <a:r>
              <a:rPr lang="de-DE" sz="1800" i="1">
                <a:solidFill>
                  <a:schemeClr val="dk1"/>
                </a:solidFill>
                <a:latin typeface="Georgia"/>
                <a:ea typeface="Georgia"/>
                <a:cs typeface="Georgia"/>
              </a:rPr>
              <a:t>“ and „</a:t>
            </a:r>
            <a:r>
              <a:rPr lang="de-DE" sz="1800" i="1" err="1">
                <a:solidFill>
                  <a:schemeClr val="dk1"/>
                </a:solidFill>
                <a:latin typeface="Georgia"/>
                <a:ea typeface="Georgia"/>
                <a:cs typeface="Georgia"/>
              </a:rPr>
              <a:t>military</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respectively</a:t>
            </a:r>
          </a:p>
          <a:p>
            <a:pPr marL="412750" marR="0" lvl="0" indent="-285750" algn="l" rtl="0">
              <a:spcBef>
                <a:spcPts val="0"/>
              </a:spcBef>
              <a:spcAft>
                <a:spcPts val="0"/>
              </a:spcAft>
              <a:buClr>
                <a:schemeClr val="dk1"/>
              </a:buClr>
              <a:buSzPts val="1600"/>
              <a:buFont typeface="Arial" panose="020B0604020202020204" pitchFamily="34" charset="0"/>
              <a:buChar char="•"/>
            </a:pPr>
            <a:r>
              <a:rPr lang="de-DE" sz="1800" i="1">
                <a:solidFill>
                  <a:schemeClr val="dk1"/>
                </a:solidFill>
                <a:latin typeface="Georgia"/>
                <a:ea typeface="Georgia"/>
                <a:cs typeface="Georgia"/>
              </a:rPr>
              <a:t>Palestine </a:t>
            </a:r>
            <a:r>
              <a:rPr lang="de-DE" sz="1800" i="1" err="1">
                <a:solidFill>
                  <a:schemeClr val="dk1"/>
                </a:solidFill>
                <a:latin typeface="Georgia"/>
                <a:ea typeface="Georgia"/>
                <a:cs typeface="Georgia"/>
              </a:rPr>
              <a:t>associates</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co-occur</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with</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words</a:t>
            </a:r>
            <a:r>
              <a:rPr lang="de-DE" sz="1800" i="1">
                <a:solidFill>
                  <a:schemeClr val="dk1"/>
                </a:solidFill>
                <a:latin typeface="Georgia"/>
                <a:ea typeface="Georgia"/>
                <a:cs typeface="Georgia"/>
              </a:rPr>
              <a:t> like „</a:t>
            </a:r>
            <a:r>
              <a:rPr lang="de-DE" sz="1800" i="1" err="1">
                <a:solidFill>
                  <a:schemeClr val="dk1"/>
                </a:solidFill>
                <a:latin typeface="Georgia"/>
                <a:ea typeface="Georgia"/>
                <a:cs typeface="Georgia"/>
              </a:rPr>
              <a:t>hospital</a:t>
            </a:r>
            <a:r>
              <a:rPr lang="de-DE" sz="1800" i="1">
                <a:solidFill>
                  <a:schemeClr val="dk1"/>
                </a:solidFill>
                <a:latin typeface="Georgia"/>
                <a:ea typeface="Georgia"/>
                <a:cs typeface="Georgia"/>
              </a:rPr>
              <a:t>“ and „</a:t>
            </a:r>
            <a:r>
              <a:rPr lang="de-DE" sz="1800" i="1" err="1">
                <a:solidFill>
                  <a:schemeClr val="dk1"/>
                </a:solidFill>
                <a:latin typeface="Georgia"/>
                <a:ea typeface="Georgia"/>
                <a:cs typeface="Georgia"/>
              </a:rPr>
              <a:t>humanitarian</a:t>
            </a:r>
            <a:r>
              <a:rPr lang="de-DE" sz="1800" i="1">
                <a:solidFill>
                  <a:schemeClr val="dk1"/>
                </a:solidFill>
                <a:latin typeface="Georgia"/>
                <a:ea typeface="Georgia"/>
                <a:cs typeface="Georgia"/>
              </a:rPr>
              <a:t>“</a:t>
            </a:r>
          </a:p>
        </p:txBody>
      </p:sp>
    </p:spTree>
    <p:extLst>
      <p:ext uri="{BB962C8B-B14F-4D97-AF65-F5344CB8AC3E}">
        <p14:creationId xmlns:p14="http://schemas.microsoft.com/office/powerpoint/2010/main" val="157784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3200" b="1" i="1">
                <a:solidFill>
                  <a:srgbClr val="FFFFFF"/>
                </a:solidFill>
                <a:latin typeface="Georgia"/>
                <a:ea typeface="Georgia"/>
                <a:cs typeface="Georgia"/>
                <a:sym typeface="Georgia"/>
              </a:rPr>
              <a:t>Dimensionality Reduction</a:t>
            </a:r>
            <a:endParaRPr lang="en-DE" sz="3200">
              <a:solidFill>
                <a:srgbClr val="FFFFFF"/>
              </a:solidFill>
            </a:endParaRPr>
          </a:p>
        </p:txBody>
      </p:sp>
    </p:spTree>
    <p:extLst>
      <p:ext uri="{BB962C8B-B14F-4D97-AF65-F5344CB8AC3E}">
        <p14:creationId xmlns:p14="http://schemas.microsoft.com/office/powerpoint/2010/main" val="172743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Diagramm, Screenshot, Reihe enthält.&#10;&#10;Beschreibung automatisch generiert.">
            <a:extLst>
              <a:ext uri="{FF2B5EF4-FFF2-40B4-BE49-F238E27FC236}">
                <a16:creationId xmlns:a16="http://schemas.microsoft.com/office/drawing/2014/main" id="{7C5ABA47-68D0-D527-1E8D-6E9B015CBDEE}"/>
              </a:ext>
            </a:extLst>
          </p:cNvPr>
          <p:cNvPicPr>
            <a:picLocks noChangeAspect="1"/>
          </p:cNvPicPr>
          <p:nvPr/>
        </p:nvPicPr>
        <p:blipFill rotWithShape="1">
          <a:blip r:embed="rId3"/>
          <a:srcRect l="1787" b="2877"/>
          <a:stretch/>
        </p:blipFill>
        <p:spPr>
          <a:xfrm>
            <a:off x="1766455" y="812809"/>
            <a:ext cx="8406777" cy="5195924"/>
          </a:xfrm>
          <a:prstGeom prst="rect">
            <a:avLst/>
          </a:prstGeom>
        </p:spPr>
      </p:pic>
      <p:sp>
        <p:nvSpPr>
          <p:cNvPr id="5" name="Google Shape;205;p21">
            <a:extLst>
              <a:ext uri="{FF2B5EF4-FFF2-40B4-BE49-F238E27FC236}">
                <a16:creationId xmlns:a16="http://schemas.microsoft.com/office/drawing/2014/main" id="{69516086-BA37-1298-AA7F-E99DB015FA7E}"/>
              </a:ext>
            </a:extLst>
          </p:cNvPr>
          <p:cNvSpPr txBox="1"/>
          <p:nvPr/>
        </p:nvSpPr>
        <p:spPr>
          <a:xfrm>
            <a:off x="595002" y="0"/>
            <a:ext cx="9559200" cy="889500"/>
          </a:xfrm>
          <a:prstGeom prst="rect">
            <a:avLst/>
          </a:prstGeom>
          <a:noFill/>
          <a:ln>
            <a:noFill/>
          </a:ln>
        </p:spPr>
        <p:txBody>
          <a:bodyPr spcFirstLastPara="1" wrap="square" lIns="91425" tIns="45700" rIns="91425" bIns="45700" anchor="ctr" anchorCtr="0">
            <a:noAutofit/>
          </a:bodyPr>
          <a:lstStyle/>
          <a:p>
            <a:r>
              <a:rPr lang="de-DE" sz="2000" b="1" i="1" err="1">
                <a:latin typeface="Georgia" panose="02040502050405020303" pitchFamily="18" charset="0"/>
              </a:rPr>
              <a:t>Dimensionality</a:t>
            </a:r>
            <a:r>
              <a:rPr lang="de-DE" sz="2000" b="1" i="1">
                <a:latin typeface="Georgia" panose="02040502050405020303" pitchFamily="18" charset="0"/>
              </a:rPr>
              <a:t> </a:t>
            </a:r>
            <a:r>
              <a:rPr lang="de-DE" sz="2000" b="1" i="1" err="1">
                <a:latin typeface="Georgia" panose="02040502050405020303" pitchFamily="18" charset="0"/>
              </a:rPr>
              <a:t>Reduction</a:t>
            </a:r>
            <a:r>
              <a:rPr lang="de-DE" sz="2000" b="1" i="1">
                <a:latin typeface="Georgia" panose="02040502050405020303" pitchFamily="18" charset="0"/>
              </a:rPr>
              <a:t> </a:t>
            </a:r>
            <a:r>
              <a:rPr lang="de-DE" sz="2000" b="1" i="1" err="1">
                <a:latin typeface="Georgia" panose="02040502050405020303" pitchFamily="18" charset="0"/>
              </a:rPr>
              <a:t>with</a:t>
            </a:r>
            <a:r>
              <a:rPr lang="de-DE" sz="2000" b="1" i="1">
                <a:latin typeface="Georgia" panose="02040502050405020303" pitchFamily="18" charset="0"/>
              </a:rPr>
              <a:t> UMAP</a:t>
            </a:r>
          </a:p>
        </p:txBody>
      </p:sp>
      <p:sp>
        <p:nvSpPr>
          <p:cNvPr id="2" name="Textfeld 1">
            <a:extLst>
              <a:ext uri="{FF2B5EF4-FFF2-40B4-BE49-F238E27FC236}">
                <a16:creationId xmlns:a16="http://schemas.microsoft.com/office/drawing/2014/main" id="{AD5FEB9A-837A-C6E2-AB37-2D7DAFAFA14F}"/>
              </a:ext>
            </a:extLst>
          </p:cNvPr>
          <p:cNvSpPr txBox="1"/>
          <p:nvPr/>
        </p:nvSpPr>
        <p:spPr>
          <a:xfrm rot="-5400000">
            <a:off x="1280205" y="3163995"/>
            <a:ext cx="6647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i="1">
                <a:latin typeface="Georgia" panose="02040502050405020303" pitchFamily="18" charset="0"/>
              </a:rPr>
              <a:t>PC 2</a:t>
            </a:r>
          </a:p>
        </p:txBody>
      </p:sp>
      <p:sp>
        <p:nvSpPr>
          <p:cNvPr id="6" name="Textfeld 5">
            <a:extLst>
              <a:ext uri="{FF2B5EF4-FFF2-40B4-BE49-F238E27FC236}">
                <a16:creationId xmlns:a16="http://schemas.microsoft.com/office/drawing/2014/main" id="{F1494AB1-B464-892A-9271-6E893C80F037}"/>
              </a:ext>
            </a:extLst>
          </p:cNvPr>
          <p:cNvSpPr txBox="1"/>
          <p:nvPr/>
        </p:nvSpPr>
        <p:spPr>
          <a:xfrm>
            <a:off x="4894987" y="6008733"/>
            <a:ext cx="6647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b="1" i="1">
                <a:latin typeface="Georgia" panose="02040502050405020303" pitchFamily="18" charset="0"/>
              </a:rPr>
              <a:t>PC1</a:t>
            </a:r>
          </a:p>
        </p:txBody>
      </p:sp>
      <p:sp>
        <p:nvSpPr>
          <p:cNvPr id="7" name="Google Shape;141;p17">
            <a:extLst>
              <a:ext uri="{FF2B5EF4-FFF2-40B4-BE49-F238E27FC236}">
                <a16:creationId xmlns:a16="http://schemas.microsoft.com/office/drawing/2014/main" id="{7D656100-9F95-2399-C5AD-5DE4F8033FB9}"/>
              </a:ext>
            </a:extLst>
          </p:cNvPr>
          <p:cNvSpPr txBox="1"/>
          <p:nvPr/>
        </p:nvSpPr>
        <p:spPr>
          <a:xfrm>
            <a:off x="8786473" y="4723871"/>
            <a:ext cx="3337407" cy="1279829"/>
          </a:xfrm>
          <a:prstGeom prst="rect">
            <a:avLst/>
          </a:prstGeom>
          <a:noFill/>
          <a:ln w="9525" cap="flat" cmpd="sng">
            <a:noFill/>
            <a:prstDash val="dot"/>
            <a:round/>
            <a:headEnd type="none" w="sm" len="sm"/>
            <a:tailEnd type="none" w="sm" len="sm"/>
          </a:ln>
        </p:spPr>
        <p:txBody>
          <a:bodyPr spcFirstLastPara="1" wrap="square" lIns="91425" tIns="45700" rIns="91425" bIns="45700" anchor="t" anchorCtr="0">
            <a:noAutofit/>
          </a:bodyPr>
          <a:lstStyle/>
          <a:p>
            <a:pPr marL="412750" indent="-285750">
              <a:buClr>
                <a:schemeClr val="dk1"/>
              </a:buClr>
              <a:buSzPts val="1600"/>
              <a:buFont typeface="Arial" panose="020B0604020202020204" pitchFamily="34" charset="0"/>
              <a:buChar char="•"/>
            </a:pPr>
            <a:r>
              <a:rPr lang="de-DE" sz="1800" i="1" err="1">
                <a:solidFill>
                  <a:schemeClr val="dk1"/>
                </a:solidFill>
                <a:latin typeface="Georgia"/>
              </a:rPr>
              <a:t>Clustered</a:t>
            </a:r>
            <a:r>
              <a:rPr lang="de-DE" sz="1800" i="1">
                <a:solidFill>
                  <a:schemeClr val="dk1"/>
                </a:solidFill>
                <a:latin typeface="Georgia"/>
              </a:rPr>
              <a:t> versus </a:t>
            </a:r>
            <a:r>
              <a:rPr lang="de-DE" sz="1800" i="1" err="1">
                <a:solidFill>
                  <a:schemeClr val="dk1"/>
                </a:solidFill>
                <a:latin typeface="Georgia"/>
              </a:rPr>
              <a:t>dispersed</a:t>
            </a:r>
            <a:r>
              <a:rPr lang="de-DE" sz="1800" i="1">
                <a:solidFill>
                  <a:schemeClr val="dk1"/>
                </a:solidFill>
                <a:latin typeface="Georgia"/>
              </a:rPr>
              <a:t> </a:t>
            </a:r>
            <a:r>
              <a:rPr lang="de-DE" sz="1800" i="1" err="1">
                <a:solidFill>
                  <a:schemeClr val="dk1"/>
                </a:solidFill>
                <a:latin typeface="Georgia"/>
              </a:rPr>
              <a:t>news</a:t>
            </a:r>
            <a:r>
              <a:rPr lang="de-DE" sz="1800" i="1">
                <a:solidFill>
                  <a:schemeClr val="dk1"/>
                </a:solidFill>
                <a:latin typeface="Georgia"/>
              </a:rPr>
              <a:t> </a:t>
            </a:r>
            <a:r>
              <a:rPr lang="de-DE" sz="1800" i="1" err="1">
                <a:solidFill>
                  <a:schemeClr val="dk1"/>
                </a:solidFill>
                <a:latin typeface="Georgia"/>
              </a:rPr>
              <a:t>sources</a:t>
            </a:r>
            <a:r>
              <a:rPr lang="de-DE" sz="1800" i="1">
                <a:solidFill>
                  <a:schemeClr val="dk1"/>
                </a:solidFill>
                <a:latin typeface="Georgia"/>
              </a:rPr>
              <a:t> (on </a:t>
            </a:r>
            <a:r>
              <a:rPr lang="de-DE" sz="1800" i="1" err="1">
                <a:solidFill>
                  <a:schemeClr val="dk1"/>
                </a:solidFill>
                <a:latin typeface="Georgia"/>
              </a:rPr>
              <a:t>article</a:t>
            </a:r>
            <a:r>
              <a:rPr lang="de-DE" sz="1800" i="1">
                <a:solidFill>
                  <a:schemeClr val="dk1"/>
                </a:solidFill>
                <a:latin typeface="Georgia"/>
              </a:rPr>
              <a:t> </a:t>
            </a:r>
            <a:r>
              <a:rPr lang="de-DE" sz="1800" i="1" err="1">
                <a:solidFill>
                  <a:schemeClr val="dk1"/>
                </a:solidFill>
                <a:latin typeface="Georgia"/>
              </a:rPr>
              <a:t>level</a:t>
            </a:r>
            <a:r>
              <a:rPr lang="de-DE" sz="1800" i="1">
                <a:solidFill>
                  <a:schemeClr val="dk1"/>
                </a:solidFill>
                <a:latin typeface="Georgia"/>
              </a:rPr>
              <a:t>)</a:t>
            </a:r>
            <a:endParaRPr lang="de-DE" err="1">
              <a:solidFill>
                <a:schemeClr val="dk1"/>
              </a:solidFill>
            </a:endParaRPr>
          </a:p>
        </p:txBody>
      </p:sp>
    </p:spTree>
    <p:extLst>
      <p:ext uri="{BB962C8B-B14F-4D97-AF65-F5344CB8AC3E}">
        <p14:creationId xmlns:p14="http://schemas.microsoft.com/office/powerpoint/2010/main" val="408878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3200" b="1" i="1">
                <a:solidFill>
                  <a:srgbClr val="FFFFFF"/>
                </a:solidFill>
                <a:latin typeface="Georgia"/>
                <a:ea typeface="Georgia"/>
                <a:cs typeface="Georgia"/>
                <a:sym typeface="Georgia"/>
              </a:rPr>
              <a:t>Topic Modelling</a:t>
            </a:r>
            <a:endParaRPr lang="en-DE" sz="3200">
              <a:solidFill>
                <a:srgbClr val="FFFFFF"/>
              </a:solidFill>
            </a:endParaRPr>
          </a:p>
        </p:txBody>
      </p:sp>
    </p:spTree>
    <p:extLst>
      <p:ext uri="{BB962C8B-B14F-4D97-AF65-F5344CB8AC3E}">
        <p14:creationId xmlns:p14="http://schemas.microsoft.com/office/powerpoint/2010/main" val="1392827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5" name="Google Shape;205;p21">
            <a:extLst>
              <a:ext uri="{FF2B5EF4-FFF2-40B4-BE49-F238E27FC236}">
                <a16:creationId xmlns:a16="http://schemas.microsoft.com/office/drawing/2014/main" id="{9EAFDB9D-02F8-CA93-37E5-811F817F9349}"/>
              </a:ext>
            </a:extLst>
          </p:cNvPr>
          <p:cNvSpPr txBox="1"/>
          <p:nvPr/>
        </p:nvSpPr>
        <p:spPr>
          <a:xfrm>
            <a:off x="1201492" y="4553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Topic Modelling </a:t>
            </a:r>
            <a:endParaRPr sz="2000"/>
          </a:p>
        </p:txBody>
      </p:sp>
      <p:sp>
        <p:nvSpPr>
          <p:cNvPr id="10" name="Google Shape;999;p40">
            <a:extLst>
              <a:ext uri="{FF2B5EF4-FFF2-40B4-BE49-F238E27FC236}">
                <a16:creationId xmlns:a16="http://schemas.microsoft.com/office/drawing/2014/main" id="{C2382B10-12CF-7C07-6075-FBBCF64AC81C}"/>
              </a:ext>
            </a:extLst>
          </p:cNvPr>
          <p:cNvSpPr txBox="1"/>
          <p:nvPr/>
        </p:nvSpPr>
        <p:spPr>
          <a:xfrm>
            <a:off x="5855676" y="900113"/>
            <a:ext cx="6040316" cy="5332375"/>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a:buClr>
                <a:schemeClr val="dk1"/>
              </a:buClr>
              <a:buSzPts val="2000"/>
            </a:pPr>
            <a:endParaRPr lang="en-GB" sz="1100" b="1">
              <a:solidFill>
                <a:schemeClr val="tx1"/>
              </a:solidFill>
              <a:latin typeface="Georgia"/>
              <a:ea typeface="Georgia"/>
              <a:cs typeface="Georgia"/>
              <a:sym typeface="Georgia"/>
            </a:endParaRPr>
          </a:p>
          <a:p>
            <a:pPr marL="285750" indent="-285750">
              <a:buClr>
                <a:schemeClr val="dk1"/>
              </a:buClr>
              <a:buSzPts val="2000"/>
              <a:buFont typeface="Arial" panose="020B0604020202020204" pitchFamily="34" charset="0"/>
              <a:buChar char="•"/>
            </a:pPr>
            <a:r>
              <a:rPr lang="en-GB" sz="1100" b="1">
                <a:solidFill>
                  <a:schemeClr val="tx1"/>
                </a:solidFill>
                <a:latin typeface="Georgia"/>
                <a:ea typeface="Georgia"/>
                <a:cs typeface="Georgia"/>
                <a:sym typeface="Georgia"/>
              </a:rPr>
              <a:t> Topic 1:</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a:t>
            </a:r>
            <a:r>
              <a:rPr lang="en-GB" sz="1100" i="1">
                <a:solidFill>
                  <a:schemeClr val="tx1"/>
                </a:solidFill>
                <a:highlight>
                  <a:srgbClr val="FF00FF"/>
                </a:highlight>
                <a:latin typeface="Georgia"/>
                <a:ea typeface="Georgia"/>
                <a:cs typeface="Georgia"/>
                <a:sym typeface="Georgia"/>
              </a:rPr>
              <a:t>military</a:t>
            </a:r>
            <a:r>
              <a:rPr lang="en-GB" sz="1100" i="1">
                <a:solidFill>
                  <a:schemeClr val="tx1"/>
                </a:solidFill>
                <a:latin typeface="Georgia"/>
                <a:ea typeface="Georgia"/>
                <a:cs typeface="Georgia"/>
                <a:sym typeface="Georgia"/>
              </a:rPr>
              <a:t>, </a:t>
            </a:r>
            <a:r>
              <a:rPr lang="en-GB" sz="1100" i="1">
                <a:solidFill>
                  <a:schemeClr val="tx1"/>
                </a:solidFill>
                <a:highlight>
                  <a:srgbClr val="FF00FF"/>
                </a:highlight>
                <a:latin typeface="Georgia"/>
                <a:ea typeface="Georgia"/>
                <a:cs typeface="Georgia"/>
                <a:sym typeface="Georgia"/>
              </a:rPr>
              <a:t>war</a:t>
            </a:r>
            <a:r>
              <a:rPr lang="en-GB" sz="1100" i="1">
                <a:solidFill>
                  <a:schemeClr val="tx1"/>
                </a:solidFill>
                <a:latin typeface="Georgia"/>
                <a:ea typeface="Georgia"/>
                <a:cs typeface="Georgia"/>
                <a:sym typeface="Georgia"/>
              </a:rPr>
              <a:t>, </a:t>
            </a:r>
            <a:r>
              <a:rPr lang="en-GB" sz="1100" i="1">
                <a:solidFill>
                  <a:schemeClr val="tx1"/>
                </a:solidFill>
                <a:highlight>
                  <a:srgbClr val="FF00FF"/>
                </a:highlight>
                <a:latin typeface="Georgia"/>
                <a:ea typeface="Georgia"/>
                <a:cs typeface="Georgia"/>
                <a:sym typeface="Georgia"/>
              </a:rPr>
              <a:t>united</a:t>
            </a:r>
            <a:r>
              <a:rPr lang="en-GB" sz="1100" i="1">
                <a:solidFill>
                  <a:schemeClr val="tx1"/>
                </a:solidFill>
                <a:latin typeface="Georgia"/>
                <a:ea typeface="Georgia"/>
                <a:cs typeface="Georgia"/>
                <a:sym typeface="Georgia"/>
              </a:rPr>
              <a:t>, people, officials, </a:t>
            </a:r>
            <a:r>
              <a:rPr lang="en-GB" sz="1100" i="1">
                <a:solidFill>
                  <a:schemeClr val="tx1"/>
                </a:solidFill>
                <a:highlight>
                  <a:srgbClr val="FF00FF"/>
                </a:highlight>
                <a:latin typeface="Georgia"/>
                <a:ea typeface="Georgia"/>
                <a:cs typeface="Georgia"/>
                <a:sym typeface="Georgia"/>
              </a:rPr>
              <a:t>support</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jewish</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a:t>
            </a:r>
            <a:r>
              <a:rPr lang="en-GB" sz="1100" i="1" err="1">
                <a:solidFill>
                  <a:schemeClr val="tx1"/>
                </a:solidFill>
                <a:highlight>
                  <a:srgbClr val="FF00FF"/>
                </a:highlight>
                <a:latin typeface="Georgia"/>
                <a:ea typeface="Georgia"/>
                <a:cs typeface="Georgia"/>
                <a:sym typeface="Georgia"/>
              </a:rPr>
              <a:t>york</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netanyahu's</a:t>
            </a:r>
            <a:r>
              <a:rPr lang="en-GB" sz="1100" i="1">
                <a:solidFill>
                  <a:schemeClr val="tx1"/>
                </a:solidFill>
                <a:latin typeface="Georgia"/>
                <a:ea typeface="Georgia"/>
                <a:cs typeface="Georgia"/>
                <a:sym typeface="Georgia"/>
              </a:rPr>
              <a:t>, progressive, country's, coalition, wrote, residents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t>
            </a:r>
            <a:r>
              <a:rPr lang="en-GB" sz="1100" i="1" err="1">
                <a:solidFill>
                  <a:schemeClr val="tx1"/>
                </a:solidFill>
                <a:latin typeface="Georgia"/>
                <a:ea typeface="Georgia"/>
                <a:cs typeface="Georgia"/>
                <a:sym typeface="Georgia"/>
              </a:rPr>
              <a:t>afd</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aaron</a:t>
            </a:r>
            <a:r>
              <a:rPr lang="en-GB" sz="1100" i="1">
                <a:solidFill>
                  <a:schemeClr val="tx1"/>
                </a:solidFill>
                <a:latin typeface="Georgia"/>
                <a:ea typeface="Georgia"/>
                <a:cs typeface="Georgia"/>
                <a:sym typeface="Georgia"/>
              </a:rPr>
              <a:t>, acceptance, accuracy, achievable, </a:t>
            </a:r>
            <a:r>
              <a:rPr lang="en-GB" sz="1100" i="1">
                <a:solidFill>
                  <a:schemeClr val="tx1"/>
                </a:solidFill>
                <a:highlight>
                  <a:srgbClr val="FF00FF"/>
                </a:highlight>
                <a:latin typeface="Georgia"/>
                <a:ea typeface="Georgia"/>
                <a:cs typeface="Georgia"/>
                <a:sym typeface="Georgia"/>
              </a:rPr>
              <a:t>administration's</a:t>
            </a:r>
            <a:r>
              <a:rPr lang="en-GB" sz="1100" i="1">
                <a:solidFill>
                  <a:schemeClr val="tx1"/>
                </a:solidFill>
                <a:latin typeface="Georgia"/>
                <a:ea typeface="Georgia"/>
                <a:cs typeface="Georgia"/>
                <a:sym typeface="Georgia"/>
              </a:rPr>
              <a:t>, airports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a:t>
            </a:r>
            <a:r>
              <a:rPr lang="en-GB" sz="1100" i="1" err="1">
                <a:solidFill>
                  <a:schemeClr val="tx1"/>
                </a:solidFill>
                <a:highlight>
                  <a:srgbClr val="FF00FF"/>
                </a:highlight>
                <a:latin typeface="Georgia"/>
                <a:ea typeface="Georgia"/>
                <a:cs typeface="Georgia"/>
                <a:sym typeface="Georgia"/>
              </a:rPr>
              <a:t>york</a:t>
            </a:r>
            <a:r>
              <a:rPr lang="en-GB" sz="1100" i="1">
                <a:solidFill>
                  <a:schemeClr val="tx1"/>
                </a:solidFill>
                <a:latin typeface="Georgia"/>
                <a:ea typeface="Georgia"/>
                <a:cs typeface="Georgia"/>
                <a:sym typeface="Georgia"/>
              </a:rPr>
              <a:t>, </a:t>
            </a:r>
            <a:r>
              <a:rPr lang="en-GB" sz="1100" i="1">
                <a:solidFill>
                  <a:schemeClr val="tx1"/>
                </a:solidFill>
                <a:highlight>
                  <a:srgbClr val="FF00FF"/>
                </a:highlight>
                <a:latin typeface="Georgia"/>
                <a:ea typeface="Georgia"/>
                <a:cs typeface="Georgia"/>
                <a:sym typeface="Georgia"/>
              </a:rPr>
              <a:t>invasion</a:t>
            </a:r>
            <a:r>
              <a:rPr lang="en-GB" sz="1100" i="1">
                <a:solidFill>
                  <a:schemeClr val="tx1"/>
                </a:solidFill>
                <a:latin typeface="Georgia"/>
                <a:ea typeface="Georgia"/>
                <a:cs typeface="Georgia"/>
                <a:sym typeface="Georgia"/>
              </a:rPr>
              <a:t>, officials, </a:t>
            </a:r>
            <a:r>
              <a:rPr lang="en-GB" sz="1100" i="1" err="1">
                <a:solidFill>
                  <a:schemeClr val="tx1"/>
                </a:solidFill>
                <a:highlight>
                  <a:srgbClr val="FF00FF"/>
                </a:highlight>
                <a:latin typeface="Georgia"/>
                <a:ea typeface="Georgia"/>
                <a:cs typeface="Georgia"/>
                <a:sym typeface="Georgia"/>
              </a:rPr>
              <a:t>american</a:t>
            </a:r>
            <a:r>
              <a:rPr lang="en-GB" sz="1100" i="1">
                <a:solidFill>
                  <a:schemeClr val="tx1"/>
                </a:solidFill>
                <a:latin typeface="Georgia"/>
                <a:ea typeface="Georgia"/>
                <a:cs typeface="Georgia"/>
                <a:sym typeface="Georgia"/>
              </a:rPr>
              <a:t>, past, </a:t>
            </a:r>
            <a:r>
              <a:rPr lang="en-GB" sz="1100" i="1">
                <a:solidFill>
                  <a:schemeClr val="tx1"/>
                </a:solidFill>
                <a:highlight>
                  <a:srgbClr val="FF00FF"/>
                </a:highlight>
                <a:latin typeface="Georgia"/>
                <a:ea typeface="Georgia"/>
                <a:cs typeface="Georgia"/>
                <a:sym typeface="Georgia"/>
              </a:rPr>
              <a:t>united</a:t>
            </a:r>
            <a:r>
              <a:rPr lang="en-GB" sz="1100" i="1">
                <a:solidFill>
                  <a:schemeClr val="tx1"/>
                </a:solidFill>
                <a:latin typeface="Georgia"/>
                <a:ea typeface="Georgia"/>
                <a:cs typeface="Georgia"/>
                <a:sym typeface="Georgia"/>
              </a:rPr>
              <a:t>, official </a:t>
            </a:r>
          </a:p>
          <a:p>
            <a:pPr marL="285750" indent="-285750">
              <a:buClr>
                <a:schemeClr val="dk1"/>
              </a:buClr>
              <a:buSzPts val="2000"/>
              <a:buFont typeface="Arial" panose="020B0604020202020204" pitchFamily="34" charset="0"/>
              <a:buChar char="•"/>
            </a:pPr>
            <a:r>
              <a:rPr lang="en-GB" sz="1100" b="1">
                <a:solidFill>
                  <a:schemeClr val="tx1"/>
                </a:solidFill>
                <a:latin typeface="Georgia"/>
                <a:sym typeface="Georgia"/>
              </a:rPr>
              <a:t>Topic 2:</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military, war, </a:t>
            </a:r>
            <a:r>
              <a:rPr lang="en-GB" sz="1100" i="1" err="1">
                <a:solidFill>
                  <a:schemeClr val="tx1"/>
                </a:solidFill>
                <a:highlight>
                  <a:srgbClr val="00FFFF"/>
                </a:highlight>
                <a:latin typeface="Georgia"/>
                <a:ea typeface="Georgia"/>
                <a:cs typeface="Georgia"/>
                <a:sym typeface="Georgia"/>
              </a:rPr>
              <a:t>hezbollah</a:t>
            </a:r>
            <a:r>
              <a:rPr lang="en-GB" sz="1100" i="1">
                <a:solidFill>
                  <a:schemeClr val="tx1"/>
                </a:solidFill>
                <a:latin typeface="Georgia"/>
                <a:ea typeface="Georgia"/>
                <a:cs typeface="Georgia"/>
                <a:sym typeface="Georgia"/>
              </a:rPr>
              <a:t>, minister, </a:t>
            </a:r>
            <a:r>
              <a:rPr lang="en-GB" sz="1100" i="1" err="1">
                <a:solidFill>
                  <a:schemeClr val="tx1"/>
                </a:solidFill>
                <a:highlight>
                  <a:srgbClr val="00FFFF"/>
                </a:highlight>
                <a:latin typeface="Georgia"/>
                <a:ea typeface="Georgia"/>
                <a:cs typeface="Georgia"/>
                <a:sym typeface="Georgia"/>
              </a:rPr>
              <a:t>lebanon</a:t>
            </a:r>
            <a:r>
              <a:rPr lang="en-GB" sz="1100" i="1">
                <a:solidFill>
                  <a:schemeClr val="tx1"/>
                </a:solidFill>
                <a:latin typeface="Georgia"/>
                <a:ea typeface="Georgia"/>
                <a:cs typeface="Georgia"/>
                <a:sym typeface="Georgia"/>
              </a:rPr>
              <a:t>, government, </a:t>
            </a:r>
            <a:r>
              <a:rPr lang="en-GB" sz="1100" i="1" err="1">
                <a:solidFill>
                  <a:schemeClr val="tx1"/>
                </a:solidFill>
                <a:latin typeface="Georgia"/>
                <a:ea typeface="Georgia"/>
                <a:cs typeface="Georgia"/>
                <a:sym typeface="Georgia"/>
              </a:rPr>
              <a:t>iran</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a:t>
            </a:r>
            <a:r>
              <a:rPr lang="en-GB" sz="1100" i="1" err="1">
                <a:solidFill>
                  <a:schemeClr val="tx1"/>
                </a:solidFill>
                <a:highlight>
                  <a:srgbClr val="00FFFF"/>
                </a:highlight>
                <a:latin typeface="Georgia"/>
                <a:ea typeface="Georgia"/>
                <a:cs typeface="Georgia"/>
                <a:sym typeface="Georgia"/>
              </a:rPr>
              <a:t>hezbollah</a:t>
            </a:r>
            <a:r>
              <a:rPr lang="en-GB" sz="1100" i="1">
                <a:solidFill>
                  <a:schemeClr val="tx1"/>
                </a:solidFill>
                <a:latin typeface="Georgia"/>
                <a:ea typeface="Georgia"/>
                <a:cs typeface="Georgia"/>
                <a:sym typeface="Georgia"/>
              </a:rPr>
              <a:t>, </a:t>
            </a:r>
            <a:r>
              <a:rPr lang="en-GB" sz="1100" i="1" err="1">
                <a:solidFill>
                  <a:schemeClr val="tx1"/>
                </a:solidFill>
                <a:highlight>
                  <a:srgbClr val="00FFFF"/>
                </a:highlight>
                <a:latin typeface="Georgia"/>
                <a:ea typeface="Georgia"/>
                <a:cs typeface="Georgia"/>
                <a:sym typeface="Georgia"/>
              </a:rPr>
              <a:t>lebanon</a:t>
            </a:r>
            <a:r>
              <a:rPr lang="en-GB" sz="1100" i="1">
                <a:solidFill>
                  <a:schemeClr val="tx1"/>
                </a:solidFill>
                <a:latin typeface="Georgia"/>
                <a:ea typeface="Georgia"/>
                <a:cs typeface="Georgia"/>
                <a:sym typeface="Georgia"/>
              </a:rPr>
              <a:t>, cabinet, deal, war, </a:t>
            </a:r>
            <a:r>
              <a:rPr lang="en-GB" sz="1100" i="1" err="1">
                <a:solidFill>
                  <a:schemeClr val="tx1"/>
                </a:solidFill>
                <a:highlight>
                  <a:srgbClr val="00FFFF"/>
                </a:highlight>
                <a:latin typeface="Georgia"/>
                <a:ea typeface="Georgia"/>
                <a:cs typeface="Georgia"/>
                <a:sym typeface="Georgia"/>
              </a:rPr>
              <a:t>lebanese</a:t>
            </a:r>
            <a:r>
              <a:rPr lang="en-GB" sz="1100" i="1">
                <a:solidFill>
                  <a:schemeClr val="tx1"/>
                </a:solidFill>
                <a:latin typeface="Georgia"/>
                <a:ea typeface="Georgia"/>
                <a:cs typeface="Georgia"/>
                <a:sym typeface="Georgia"/>
              </a:rPr>
              <a:t>, ceasefire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t>
            </a:r>
            <a:r>
              <a:rPr lang="en-GB" sz="1100" i="1" err="1">
                <a:solidFill>
                  <a:schemeClr val="tx1"/>
                </a:solidFill>
                <a:latin typeface="Georgia"/>
                <a:ea typeface="Georgia"/>
                <a:cs typeface="Georgia"/>
                <a:sym typeface="Georgia"/>
              </a:rPr>
              <a:t>gantz</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harb</a:t>
            </a:r>
            <a:r>
              <a:rPr lang="en-GB" sz="1100" i="1">
                <a:solidFill>
                  <a:schemeClr val="tx1"/>
                </a:solidFill>
                <a:latin typeface="Georgia"/>
                <a:ea typeface="Georgia"/>
                <a:cs typeface="Georgia"/>
                <a:sym typeface="Georgia"/>
              </a:rPr>
              <a:t>, played, </a:t>
            </a:r>
            <a:r>
              <a:rPr lang="en-GB" sz="1100" i="1" err="1">
                <a:solidFill>
                  <a:schemeClr val="tx1"/>
                </a:solidFill>
                <a:latin typeface="Georgia"/>
                <a:ea typeface="Georgia"/>
                <a:cs typeface="Georgia"/>
                <a:sym typeface="Georgia"/>
              </a:rPr>
              <a:t>australians</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blanford</a:t>
            </a:r>
            <a:r>
              <a:rPr lang="en-GB" sz="1100" i="1">
                <a:solidFill>
                  <a:schemeClr val="tx1"/>
                </a:solidFill>
                <a:latin typeface="Georgia"/>
                <a:ea typeface="Georgia"/>
                <a:cs typeface="Georgia"/>
                <a:sym typeface="Georgia"/>
              </a:rPr>
              <a:t>, slim, historical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a:t>
            </a:r>
            <a:r>
              <a:rPr lang="en-GB" sz="1100" i="1" err="1">
                <a:solidFill>
                  <a:schemeClr val="tx1"/>
                </a:solidFill>
                <a:highlight>
                  <a:srgbClr val="00FFFF"/>
                </a:highlight>
                <a:latin typeface="Georgia"/>
                <a:ea typeface="Georgia"/>
                <a:cs typeface="Georgia"/>
                <a:sym typeface="Georgia"/>
              </a:rPr>
              <a:t>hezbollah</a:t>
            </a:r>
            <a:r>
              <a:rPr lang="en-GB" sz="1100" i="1">
                <a:solidFill>
                  <a:schemeClr val="tx1"/>
                </a:solidFill>
                <a:latin typeface="Georgia"/>
                <a:ea typeface="Georgia"/>
                <a:cs typeface="Georgia"/>
                <a:sym typeface="Georgia"/>
              </a:rPr>
              <a:t>, war, </a:t>
            </a:r>
            <a:r>
              <a:rPr lang="en-GB" sz="1100" i="1">
                <a:solidFill>
                  <a:schemeClr val="tx1"/>
                </a:solidFill>
                <a:highlight>
                  <a:srgbClr val="00FFFF"/>
                </a:highlight>
                <a:latin typeface="Georgia"/>
                <a:ea typeface="Georgia"/>
                <a:cs typeface="Georgia"/>
                <a:sym typeface="Georgia"/>
              </a:rPr>
              <a:t>military</a:t>
            </a:r>
            <a:r>
              <a:rPr lang="en-GB" sz="1100" i="1">
                <a:solidFill>
                  <a:schemeClr val="tx1"/>
                </a:solidFill>
                <a:latin typeface="Georgia"/>
                <a:ea typeface="Georgia"/>
                <a:cs typeface="Georgia"/>
                <a:sym typeface="Georgia"/>
              </a:rPr>
              <a:t>, </a:t>
            </a:r>
            <a:r>
              <a:rPr lang="en-GB" sz="1100" i="1" err="1">
                <a:solidFill>
                  <a:schemeClr val="tx1"/>
                </a:solidFill>
                <a:highlight>
                  <a:srgbClr val="00FFFF"/>
                </a:highlight>
                <a:latin typeface="Georgia"/>
                <a:ea typeface="Georgia"/>
                <a:cs typeface="Georgia"/>
                <a:sym typeface="Georgia"/>
              </a:rPr>
              <a:t>lebanon</a:t>
            </a:r>
            <a:r>
              <a:rPr lang="en-GB" sz="1100" i="1">
                <a:solidFill>
                  <a:schemeClr val="tx1"/>
                </a:solidFill>
                <a:latin typeface="Georgia"/>
                <a:ea typeface="Georgia"/>
                <a:cs typeface="Georgia"/>
                <a:sym typeface="Georgia"/>
              </a:rPr>
              <a:t>, hostages, </a:t>
            </a:r>
            <a:r>
              <a:rPr lang="en-GB" sz="1100" i="1" err="1">
                <a:solidFill>
                  <a:schemeClr val="tx1"/>
                </a:solidFill>
                <a:latin typeface="Georgia"/>
                <a:ea typeface="Georgia"/>
                <a:cs typeface="Georgia"/>
                <a:sym typeface="Georgia"/>
              </a:rPr>
              <a:t>australians</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iran</a:t>
            </a:r>
            <a:r>
              <a:rPr lang="en-GB" sz="1100" i="1">
                <a:solidFill>
                  <a:schemeClr val="tx1"/>
                </a:solidFill>
                <a:latin typeface="Georgia"/>
                <a:ea typeface="Georgia"/>
                <a:cs typeface="Georgia"/>
                <a:sym typeface="Georgia"/>
              </a:rPr>
              <a:t> </a:t>
            </a:r>
          </a:p>
          <a:p>
            <a:pPr marL="285750" indent="-285750">
              <a:buClr>
                <a:schemeClr val="dk1"/>
              </a:buClr>
              <a:buSzPts val="2000"/>
              <a:buFont typeface="Arial" panose="020B0604020202020204" pitchFamily="34" charset="0"/>
              <a:buChar char="•"/>
            </a:pPr>
            <a:r>
              <a:rPr lang="en-GB" sz="1100" b="1">
                <a:solidFill>
                  <a:schemeClr val="tx1"/>
                </a:solidFill>
                <a:latin typeface="Georgia"/>
                <a:sym typeface="Georgia"/>
              </a:rPr>
              <a:t>Topic 3: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a:t>
            </a:r>
            <a:r>
              <a:rPr lang="en-GB" sz="1100" i="1" err="1">
                <a:solidFill>
                  <a:schemeClr val="tx1"/>
                </a:solidFill>
                <a:highlight>
                  <a:srgbClr val="FF0000"/>
                </a:highlight>
                <a:latin typeface="Georgia"/>
                <a:ea typeface="Georgia"/>
                <a:cs typeface="Georgia"/>
                <a:sym typeface="Georgia"/>
              </a:rPr>
              <a:t>jewish</a:t>
            </a:r>
            <a:r>
              <a:rPr lang="en-GB" sz="1100" i="1">
                <a:solidFill>
                  <a:schemeClr val="tx1"/>
                </a:solidFill>
                <a:latin typeface="Georgia"/>
                <a:ea typeface="Georgia"/>
                <a:cs typeface="Georgia"/>
                <a:sym typeface="Georgia"/>
              </a:rPr>
              <a:t>, forces, attack, </a:t>
            </a:r>
            <a:r>
              <a:rPr lang="en-GB" sz="1100" i="1">
                <a:solidFill>
                  <a:schemeClr val="tx1"/>
                </a:solidFill>
                <a:highlight>
                  <a:srgbClr val="FF0000"/>
                </a:highlight>
                <a:latin typeface="Georgia"/>
                <a:ea typeface="Georgia"/>
                <a:cs typeface="Georgia"/>
                <a:sym typeface="Georgia"/>
              </a:rPr>
              <a:t>anti</a:t>
            </a:r>
            <a:r>
              <a:rPr lang="en-GB" sz="1100" i="1">
                <a:solidFill>
                  <a:schemeClr val="tx1"/>
                </a:solidFill>
                <a:latin typeface="Georgia"/>
                <a:ea typeface="Georgia"/>
                <a:cs typeface="Georgia"/>
                <a:sym typeface="Georgia"/>
              </a:rPr>
              <a:t>, killed, </a:t>
            </a:r>
            <a:r>
              <a:rPr lang="en-GB" sz="1100" i="1" err="1">
                <a:solidFill>
                  <a:schemeClr val="tx1"/>
                </a:solidFill>
                <a:highlight>
                  <a:srgbClr val="FF0000"/>
                </a:highlight>
                <a:latin typeface="Georgia"/>
                <a:ea typeface="Georgia"/>
                <a:cs typeface="Georgia"/>
                <a:sym typeface="Georgia"/>
              </a:rPr>
              <a:t>jerusalem</a:t>
            </a:r>
            <a:r>
              <a:rPr lang="en-GB" sz="1100" i="1">
                <a:solidFill>
                  <a:schemeClr val="tx1"/>
                </a:solidFill>
                <a:latin typeface="Georgia"/>
                <a:ea typeface="Georgia"/>
                <a:cs typeface="Georgia"/>
                <a:sym typeface="Georgia"/>
              </a:rPr>
              <a:t>, captives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captives, </a:t>
            </a:r>
            <a:r>
              <a:rPr lang="en-GB" sz="1100" i="1" err="1">
                <a:solidFill>
                  <a:schemeClr val="tx1"/>
                </a:solidFill>
                <a:highlight>
                  <a:srgbClr val="FF0000"/>
                </a:highlight>
                <a:latin typeface="Georgia"/>
                <a:ea typeface="Georgia"/>
                <a:cs typeface="Georgia"/>
                <a:sym typeface="Georgia"/>
              </a:rPr>
              <a:t>jerusalem</a:t>
            </a:r>
            <a:r>
              <a:rPr lang="en-GB" sz="1100" i="1">
                <a:solidFill>
                  <a:schemeClr val="tx1"/>
                </a:solidFill>
                <a:latin typeface="Georgia"/>
                <a:ea typeface="Georgia"/>
                <a:cs typeface="Georgia"/>
                <a:sym typeface="Georgia"/>
              </a:rPr>
              <a:t>, forces, </a:t>
            </a:r>
            <a:r>
              <a:rPr lang="en-GB" sz="1100" i="1" err="1">
                <a:solidFill>
                  <a:schemeClr val="tx1"/>
                </a:solidFill>
                <a:highlight>
                  <a:srgbClr val="FF0000"/>
                </a:highlight>
                <a:latin typeface="Georgia"/>
                <a:ea typeface="Georgia"/>
                <a:cs typeface="Georgia"/>
                <a:sym typeface="Georgia"/>
              </a:rPr>
              <a:t>jewish</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vwp</a:t>
            </a:r>
            <a:r>
              <a:rPr lang="en-GB" sz="1100" i="1">
                <a:solidFill>
                  <a:schemeClr val="tx1"/>
                </a:solidFill>
                <a:latin typeface="Georgia"/>
                <a:ea typeface="Georgia"/>
                <a:cs typeface="Georgia"/>
                <a:sym typeface="Georgia"/>
              </a:rPr>
              <a:t>, </a:t>
            </a:r>
            <a:r>
              <a:rPr lang="en-GB" sz="1100" i="1">
                <a:solidFill>
                  <a:schemeClr val="tx1"/>
                </a:solidFill>
                <a:highlight>
                  <a:srgbClr val="FF0000"/>
                </a:highlight>
                <a:latin typeface="Georgia"/>
                <a:ea typeface="Georgia"/>
                <a:cs typeface="Georgia"/>
                <a:sym typeface="Georgia"/>
              </a:rPr>
              <a:t>anti</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idf</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t>
            </a:r>
            <a:r>
              <a:rPr lang="en-GB" sz="1100" i="1">
                <a:solidFill>
                  <a:schemeClr val="tx1"/>
                </a:solidFill>
                <a:highlight>
                  <a:srgbClr val="FF0000"/>
                </a:highlight>
                <a:latin typeface="Georgia"/>
                <a:ea typeface="Georgia"/>
                <a:cs typeface="Georgia"/>
                <a:sym typeface="Georgia"/>
              </a:rPr>
              <a:t>hatred</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imran</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armenian</a:t>
            </a:r>
            <a:r>
              <a:rPr lang="en-GB" sz="1100" i="1">
                <a:solidFill>
                  <a:schemeClr val="tx1"/>
                </a:solidFill>
                <a:latin typeface="Georgia"/>
                <a:ea typeface="Georgia"/>
                <a:cs typeface="Georgia"/>
                <a:sym typeface="Georgia"/>
              </a:rPr>
              <a:t>, patriarchate, </a:t>
            </a:r>
            <a:r>
              <a:rPr lang="en-GB" sz="1100" i="1" err="1">
                <a:solidFill>
                  <a:schemeClr val="tx1"/>
                </a:solidFill>
                <a:highlight>
                  <a:srgbClr val="FF0000"/>
                </a:highlight>
                <a:latin typeface="Georgia"/>
                <a:ea typeface="Georgia"/>
                <a:cs typeface="Georgia"/>
                <a:sym typeface="Georgia"/>
              </a:rPr>
              <a:t>semitism</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aly</a:t>
            </a:r>
            <a:r>
              <a:rPr lang="en-GB" sz="1100" i="1">
                <a:solidFill>
                  <a:schemeClr val="tx1"/>
                </a:solidFill>
                <a:latin typeface="Georgia"/>
                <a:ea typeface="Georgia"/>
                <a:cs typeface="Georgia"/>
                <a:sym typeface="Georgia"/>
              </a:rPr>
              <a:t>, spitting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captives, </a:t>
            </a:r>
            <a:r>
              <a:rPr lang="en-GB" sz="1100" i="1" err="1">
                <a:solidFill>
                  <a:schemeClr val="tx1"/>
                </a:solidFill>
                <a:highlight>
                  <a:srgbClr val="FF0000"/>
                </a:highlight>
                <a:latin typeface="Georgia"/>
                <a:ea typeface="Georgia"/>
                <a:cs typeface="Georgia"/>
                <a:sym typeface="Georgia"/>
              </a:rPr>
              <a:t>jewish</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aly</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vwp</a:t>
            </a:r>
            <a:r>
              <a:rPr lang="en-GB" sz="1100" i="1">
                <a:solidFill>
                  <a:schemeClr val="tx1"/>
                </a:solidFill>
                <a:latin typeface="Georgia"/>
                <a:ea typeface="Georgia"/>
                <a:cs typeface="Georgia"/>
                <a:sym typeface="Georgia"/>
              </a:rPr>
              <a:t>, forces, </a:t>
            </a:r>
            <a:r>
              <a:rPr lang="en-GB" sz="1100" i="1" err="1">
                <a:solidFill>
                  <a:schemeClr val="tx1"/>
                </a:solidFill>
                <a:highlight>
                  <a:srgbClr val="FF0000"/>
                </a:highlight>
                <a:latin typeface="Georgia"/>
                <a:ea typeface="Georgia"/>
                <a:cs typeface="Georgia"/>
                <a:sym typeface="Georgia"/>
              </a:rPr>
              <a:t>jerusalem</a:t>
            </a:r>
            <a:r>
              <a:rPr lang="en-GB" sz="1100" i="1">
                <a:solidFill>
                  <a:schemeClr val="tx1"/>
                </a:solidFill>
                <a:latin typeface="Georgia"/>
                <a:ea typeface="Georgia"/>
                <a:cs typeface="Georgia"/>
                <a:sym typeface="Georgia"/>
              </a:rPr>
              <a:t>, </a:t>
            </a:r>
            <a:r>
              <a:rPr lang="en-GB" sz="1100" i="1">
                <a:solidFill>
                  <a:schemeClr val="tx1"/>
                </a:solidFill>
                <a:highlight>
                  <a:srgbClr val="FF0000"/>
                </a:highlight>
                <a:latin typeface="Georgia"/>
                <a:ea typeface="Georgia"/>
                <a:cs typeface="Georgia"/>
                <a:sym typeface="Georgia"/>
              </a:rPr>
              <a:t>anti</a:t>
            </a:r>
            <a:r>
              <a:rPr lang="en-GB" sz="1100" i="1">
                <a:solidFill>
                  <a:schemeClr val="tx1"/>
                </a:solidFill>
                <a:latin typeface="Georgia"/>
                <a:ea typeface="Georgia"/>
                <a:cs typeface="Georgia"/>
                <a:sym typeface="Georgia"/>
              </a:rPr>
              <a:t> </a:t>
            </a:r>
          </a:p>
          <a:p>
            <a:pPr marL="285750" indent="-285750">
              <a:buClr>
                <a:schemeClr val="dk1"/>
              </a:buClr>
              <a:buSzPts val="2000"/>
              <a:buFont typeface="Arial" panose="020B0604020202020204" pitchFamily="34" charset="0"/>
              <a:buChar char="•"/>
            </a:pPr>
            <a:r>
              <a:rPr lang="en-GB" sz="1100" b="1">
                <a:solidFill>
                  <a:schemeClr val="tx1"/>
                </a:solidFill>
                <a:latin typeface="Georgia"/>
                <a:ea typeface="Georgia"/>
                <a:cs typeface="Georgia"/>
                <a:sym typeface="Georgia"/>
              </a:rPr>
              <a:t>Topic 4: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a:t>
            </a:r>
            <a:r>
              <a:rPr lang="en-GB" sz="1100" i="1">
                <a:solidFill>
                  <a:schemeClr val="tx1"/>
                </a:solidFill>
                <a:highlight>
                  <a:srgbClr val="FFFF00"/>
                </a:highlight>
                <a:latin typeface="Georgia"/>
                <a:ea typeface="Georgia"/>
                <a:cs typeface="Georgia"/>
                <a:sym typeface="Georgia"/>
              </a:rPr>
              <a:t>military</a:t>
            </a:r>
            <a:r>
              <a:rPr lang="en-GB" sz="1100" i="1">
                <a:solidFill>
                  <a:schemeClr val="tx1"/>
                </a:solidFill>
                <a:latin typeface="Georgia"/>
                <a:ea typeface="Georgia"/>
                <a:cs typeface="Georgia"/>
                <a:sym typeface="Georgia"/>
              </a:rPr>
              <a:t>, </a:t>
            </a:r>
            <a:r>
              <a:rPr lang="en-GB" sz="1100" i="1">
                <a:solidFill>
                  <a:schemeClr val="tx1"/>
                </a:solidFill>
                <a:highlight>
                  <a:srgbClr val="FFFF00"/>
                </a:highlight>
                <a:latin typeface="Georgia"/>
                <a:ea typeface="Georgia"/>
                <a:cs typeface="Georgia"/>
                <a:sym typeface="Georgia"/>
              </a:rPr>
              <a:t>war</a:t>
            </a:r>
            <a:r>
              <a:rPr lang="en-GB" sz="1100" i="1">
                <a:solidFill>
                  <a:schemeClr val="tx1"/>
                </a:solidFill>
                <a:latin typeface="Georgia"/>
                <a:ea typeface="Georgia"/>
                <a:cs typeface="Georgia"/>
                <a:sym typeface="Georgia"/>
              </a:rPr>
              <a:t>, </a:t>
            </a:r>
            <a:r>
              <a:rPr lang="en-GB" sz="1100" i="1">
                <a:solidFill>
                  <a:schemeClr val="tx1"/>
                </a:solidFill>
                <a:highlight>
                  <a:srgbClr val="FFFF00"/>
                </a:highlight>
                <a:latin typeface="Georgia"/>
                <a:ea typeface="Georgia"/>
                <a:cs typeface="Georgia"/>
                <a:sym typeface="Georgia"/>
              </a:rPr>
              <a:t>united</a:t>
            </a:r>
            <a:r>
              <a:rPr lang="en-GB" sz="1100" i="1">
                <a:solidFill>
                  <a:schemeClr val="tx1"/>
                </a:solidFill>
                <a:latin typeface="Georgia"/>
                <a:ea typeface="Georgia"/>
                <a:cs typeface="Georgia"/>
                <a:sym typeface="Georgia"/>
              </a:rPr>
              <a:t>, people, officials, support, </a:t>
            </a:r>
            <a:r>
              <a:rPr lang="en-GB" sz="1100" i="1" err="1">
                <a:solidFill>
                  <a:schemeClr val="tx1"/>
                </a:solidFill>
                <a:highlight>
                  <a:srgbClr val="FFFF00"/>
                </a:highlight>
                <a:latin typeface="Georgia"/>
                <a:ea typeface="Georgia"/>
                <a:cs typeface="Georgia"/>
                <a:sym typeface="Georgia"/>
              </a:rPr>
              <a:t>biden</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it’s, country’s, yesterday, </a:t>
            </a:r>
            <a:r>
              <a:rPr lang="en-GB" sz="1100" i="1" err="1">
                <a:solidFill>
                  <a:schemeClr val="tx1"/>
                </a:solidFill>
                <a:latin typeface="Georgia"/>
                <a:ea typeface="Georgia"/>
                <a:cs typeface="Georgia"/>
                <a:sym typeface="Georgia"/>
              </a:rPr>
              <a:t>netanyahu’s</a:t>
            </a:r>
            <a:r>
              <a:rPr lang="en-GB" sz="1100" i="1">
                <a:solidFill>
                  <a:schemeClr val="tx1"/>
                </a:solidFill>
                <a:latin typeface="Georgia"/>
                <a:ea typeface="Georgia"/>
                <a:cs typeface="Georgia"/>
                <a:sym typeface="Georgia"/>
              </a:rPr>
              <a:t>, don’t, </a:t>
            </a:r>
            <a:r>
              <a:rPr lang="en-GB" sz="1100" i="1" err="1">
                <a:solidFill>
                  <a:schemeClr val="tx1"/>
                </a:solidFill>
                <a:highlight>
                  <a:srgbClr val="FFFF00"/>
                </a:highlight>
                <a:latin typeface="Georgia"/>
                <a:ea typeface="Georgia"/>
                <a:cs typeface="Georgia"/>
                <a:sym typeface="Georgia"/>
              </a:rPr>
              <a:t>china's</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hong</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accountable, achieved, acts, </a:t>
            </a:r>
            <a:r>
              <a:rPr lang="en-GB" sz="1100" i="1" err="1">
                <a:solidFill>
                  <a:schemeClr val="tx1"/>
                </a:solidFill>
                <a:latin typeface="Georgia"/>
                <a:ea typeface="Georgia"/>
                <a:cs typeface="Georgia"/>
                <a:sym typeface="Georgia"/>
              </a:rPr>
              <a:t>amman</a:t>
            </a:r>
            <a:r>
              <a:rPr lang="en-GB" sz="1100" i="1">
                <a:solidFill>
                  <a:schemeClr val="tx1"/>
                </a:solidFill>
                <a:latin typeface="Georgia"/>
                <a:ea typeface="Georgia"/>
                <a:cs typeface="Georgia"/>
                <a:sym typeface="Georgia"/>
              </a:rPr>
              <a:t>, angry, argument, </a:t>
            </a:r>
            <a:r>
              <a:rPr lang="en-GB" sz="1100" i="1" err="1">
                <a:solidFill>
                  <a:schemeClr val="tx1"/>
                </a:solidFill>
                <a:highlight>
                  <a:srgbClr val="FFFF00"/>
                </a:highlight>
                <a:latin typeface="Georgia"/>
                <a:ea typeface="Georgia"/>
                <a:cs typeface="Georgia"/>
                <a:sym typeface="Georgia"/>
              </a:rPr>
              <a:t>beijing’s</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it’s, official, </a:t>
            </a:r>
            <a:r>
              <a:rPr lang="en-GB" sz="1100" i="1">
                <a:solidFill>
                  <a:schemeClr val="tx1"/>
                </a:solidFill>
                <a:highlight>
                  <a:srgbClr val="FFFF00"/>
                </a:highlight>
                <a:latin typeface="Georgia"/>
                <a:ea typeface="Georgia"/>
                <a:cs typeface="Georgia"/>
                <a:sym typeface="Georgia"/>
              </a:rPr>
              <a:t>officials</a:t>
            </a:r>
            <a:r>
              <a:rPr lang="en-GB" sz="1100" i="1">
                <a:solidFill>
                  <a:schemeClr val="tx1"/>
                </a:solidFill>
                <a:latin typeface="Georgia"/>
                <a:ea typeface="Georgia"/>
                <a:cs typeface="Georgia"/>
                <a:sym typeface="Georgia"/>
              </a:rPr>
              <a:t>, </a:t>
            </a:r>
            <a:r>
              <a:rPr lang="en-GB" sz="1100" i="1">
                <a:solidFill>
                  <a:schemeClr val="tx1"/>
                </a:solidFill>
                <a:highlight>
                  <a:srgbClr val="FFFF00"/>
                </a:highlight>
                <a:latin typeface="Georgia"/>
                <a:ea typeface="Georgia"/>
                <a:cs typeface="Georgia"/>
                <a:sym typeface="Georgia"/>
              </a:rPr>
              <a:t>united</a:t>
            </a:r>
            <a:r>
              <a:rPr lang="en-GB" sz="1100" i="1">
                <a:solidFill>
                  <a:schemeClr val="tx1"/>
                </a:solidFill>
                <a:latin typeface="Georgia"/>
                <a:ea typeface="Georgia"/>
                <a:cs typeface="Georgia"/>
                <a:sym typeface="Georgia"/>
              </a:rPr>
              <a:t>, </a:t>
            </a:r>
            <a:r>
              <a:rPr lang="en-GB" sz="1100" i="1">
                <a:solidFill>
                  <a:schemeClr val="tx1"/>
                </a:solidFill>
                <a:highlight>
                  <a:srgbClr val="FFFF00"/>
                </a:highlight>
                <a:latin typeface="Georgia"/>
                <a:ea typeface="Georgia"/>
                <a:cs typeface="Georgia"/>
                <a:sym typeface="Georgia"/>
              </a:rPr>
              <a:t>invasion</a:t>
            </a:r>
            <a:r>
              <a:rPr lang="en-GB" sz="1100" i="1">
                <a:solidFill>
                  <a:schemeClr val="tx1"/>
                </a:solidFill>
                <a:latin typeface="Georgia"/>
                <a:ea typeface="Georgia"/>
                <a:cs typeface="Georgia"/>
                <a:sym typeface="Georgia"/>
              </a:rPr>
              <a:t>, </a:t>
            </a:r>
            <a:r>
              <a:rPr lang="en-GB" sz="1100" i="1" err="1">
                <a:solidFill>
                  <a:schemeClr val="tx1"/>
                </a:solidFill>
                <a:highlight>
                  <a:srgbClr val="FFFF00"/>
                </a:highlight>
                <a:latin typeface="Georgia"/>
                <a:ea typeface="Georgia"/>
                <a:cs typeface="Georgia"/>
                <a:sym typeface="Georgia"/>
              </a:rPr>
              <a:t>american</a:t>
            </a:r>
            <a:r>
              <a:rPr lang="en-GB" sz="1100" i="1">
                <a:solidFill>
                  <a:schemeClr val="tx1"/>
                </a:solidFill>
                <a:latin typeface="Georgia"/>
                <a:ea typeface="Georgia"/>
                <a:cs typeface="Georgia"/>
                <a:sym typeface="Georgia"/>
              </a:rPr>
              <a:t>, past </a:t>
            </a:r>
          </a:p>
          <a:p>
            <a:pPr marL="285750" indent="-285750">
              <a:buClr>
                <a:schemeClr val="dk1"/>
              </a:buClr>
              <a:buSzPts val="2000"/>
              <a:buFont typeface="Arial" panose="020B0604020202020204" pitchFamily="34" charset="0"/>
              <a:buChar char="•"/>
            </a:pPr>
            <a:r>
              <a:rPr lang="en-GB" sz="1100" b="1">
                <a:solidFill>
                  <a:schemeClr val="tx1"/>
                </a:solidFill>
                <a:latin typeface="Georgia"/>
                <a:ea typeface="Georgia"/>
                <a:cs typeface="Georgia"/>
                <a:sym typeface="Georgia"/>
              </a:rPr>
              <a:t>Topic 5: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al, hospital, </a:t>
            </a:r>
            <a:r>
              <a:rPr lang="en-GB" sz="1100" i="1" err="1">
                <a:solidFill>
                  <a:schemeClr val="tx1"/>
                </a:solidFill>
                <a:highlight>
                  <a:srgbClr val="00FF00"/>
                </a:highlight>
                <a:latin typeface="Georgia"/>
                <a:ea typeface="Georgia"/>
                <a:cs typeface="Georgia"/>
                <a:sym typeface="Georgia"/>
              </a:rPr>
              <a:t>arab</a:t>
            </a:r>
            <a:r>
              <a:rPr lang="en-GB" sz="1100" i="1">
                <a:solidFill>
                  <a:schemeClr val="tx1"/>
                </a:solidFill>
                <a:latin typeface="Georgia"/>
                <a:ea typeface="Georgia"/>
                <a:cs typeface="Georgia"/>
                <a:sym typeface="Georgia"/>
              </a:rPr>
              <a:t>, </a:t>
            </a:r>
            <a:r>
              <a:rPr lang="en-GB" sz="1100" i="1" err="1">
                <a:solidFill>
                  <a:schemeClr val="tx1"/>
                </a:solidFill>
                <a:highlight>
                  <a:srgbClr val="00FF00"/>
                </a:highlight>
                <a:latin typeface="Georgia"/>
                <a:ea typeface="Georgia"/>
                <a:cs typeface="Georgia"/>
                <a:sym typeface="Georgia"/>
              </a:rPr>
              <a:t>saudi</a:t>
            </a:r>
            <a:r>
              <a:rPr lang="en-GB" sz="1100" i="1">
                <a:solidFill>
                  <a:schemeClr val="tx1"/>
                </a:solidFill>
                <a:latin typeface="Georgia"/>
                <a:ea typeface="Georgia"/>
                <a:cs typeface="Georgia"/>
                <a:sym typeface="Georgia"/>
              </a:rPr>
              <a:t>, </a:t>
            </a:r>
            <a:r>
              <a:rPr lang="en-GB" sz="1100" i="1">
                <a:solidFill>
                  <a:schemeClr val="tx1"/>
                </a:solidFill>
                <a:highlight>
                  <a:srgbClr val="00FF00"/>
                </a:highlight>
                <a:latin typeface="Georgia"/>
                <a:ea typeface="Georgia"/>
                <a:cs typeface="Georgia"/>
                <a:sym typeface="Georgia"/>
              </a:rPr>
              <a:t>international</a:t>
            </a:r>
            <a:r>
              <a:rPr lang="en-GB" sz="1100" i="1">
                <a:solidFill>
                  <a:schemeClr val="tx1"/>
                </a:solidFill>
                <a:latin typeface="Georgia"/>
                <a:ea typeface="Georgia"/>
                <a:cs typeface="Georgia"/>
                <a:sym typeface="Georgia"/>
              </a:rPr>
              <a:t>, </a:t>
            </a:r>
            <a:r>
              <a:rPr lang="en-GB" sz="1100" i="1">
                <a:solidFill>
                  <a:schemeClr val="tx1"/>
                </a:solidFill>
                <a:highlight>
                  <a:srgbClr val="00FF00"/>
                </a:highlight>
                <a:latin typeface="Georgia"/>
                <a:ea typeface="Georgia"/>
                <a:cs typeface="Georgia"/>
                <a:sym typeface="Georgia"/>
              </a:rPr>
              <a:t>countries</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india</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ship, </a:t>
            </a:r>
            <a:r>
              <a:rPr lang="en-GB" sz="1100" i="1" err="1">
                <a:solidFill>
                  <a:schemeClr val="tx1"/>
                </a:solidFill>
                <a:latin typeface="Georgia"/>
                <a:ea typeface="Georgia"/>
                <a:cs typeface="Georgia"/>
                <a:sym typeface="Georgia"/>
              </a:rPr>
              <a:t>houthis</a:t>
            </a:r>
            <a:r>
              <a:rPr lang="en-GB" sz="1100" i="1">
                <a:solidFill>
                  <a:schemeClr val="tx1"/>
                </a:solidFill>
                <a:latin typeface="Georgia"/>
                <a:ea typeface="Georgia"/>
                <a:cs typeface="Georgia"/>
                <a:sym typeface="Georgia"/>
              </a:rPr>
              <a:t>, </a:t>
            </a:r>
            <a:r>
              <a:rPr lang="en-GB" sz="1100" i="1" err="1">
                <a:solidFill>
                  <a:schemeClr val="tx1"/>
                </a:solidFill>
                <a:highlight>
                  <a:srgbClr val="00FF00"/>
                </a:highlight>
                <a:latin typeface="Georgia"/>
                <a:ea typeface="Georgia"/>
                <a:cs typeface="Georgia"/>
                <a:sym typeface="Georgia"/>
              </a:rPr>
              <a:t>syrian</a:t>
            </a:r>
            <a:r>
              <a:rPr lang="en-GB" sz="1100" i="1">
                <a:solidFill>
                  <a:schemeClr val="tx1"/>
                </a:solidFill>
                <a:latin typeface="Georgia"/>
                <a:ea typeface="Georgia"/>
                <a:cs typeface="Georgia"/>
                <a:sym typeface="Georgia"/>
              </a:rPr>
              <a:t>, </a:t>
            </a:r>
            <a:r>
              <a:rPr lang="en-GB" sz="1100" i="1" err="1">
                <a:solidFill>
                  <a:schemeClr val="tx1"/>
                </a:solidFill>
                <a:highlight>
                  <a:srgbClr val="00FF00"/>
                </a:highlight>
                <a:latin typeface="Georgia"/>
                <a:ea typeface="Georgia"/>
                <a:cs typeface="Georgia"/>
                <a:sym typeface="Georgia"/>
              </a:rPr>
              <a:t>australian</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modi</a:t>
            </a:r>
            <a:r>
              <a:rPr lang="en-GB" sz="1100" i="1">
                <a:solidFill>
                  <a:schemeClr val="tx1"/>
                </a:solidFill>
                <a:latin typeface="Georgia"/>
                <a:ea typeface="Georgia"/>
                <a:cs typeface="Georgia"/>
                <a:sym typeface="Georgia"/>
              </a:rPr>
              <a:t>, </a:t>
            </a:r>
            <a:r>
              <a:rPr lang="en-GB" sz="1100" i="1" err="1">
                <a:solidFill>
                  <a:schemeClr val="tx1"/>
                </a:solidFill>
                <a:highlight>
                  <a:srgbClr val="00FF00"/>
                </a:highlight>
                <a:latin typeface="Georgia"/>
                <a:ea typeface="Georgia"/>
                <a:cs typeface="Georgia"/>
                <a:sym typeface="Georgia"/>
              </a:rPr>
              <a:t>greece</a:t>
            </a:r>
            <a:r>
              <a:rPr lang="en-GB" sz="1100" i="1">
                <a:solidFill>
                  <a:schemeClr val="tx1"/>
                </a:solidFill>
                <a:latin typeface="Georgia"/>
                <a:ea typeface="Georgia"/>
                <a:cs typeface="Georgia"/>
                <a:sym typeface="Georgia"/>
              </a:rPr>
              <a:t>, cargo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t>
            </a:r>
            <a:r>
              <a:rPr lang="en-GB" sz="1100" i="1" err="1">
                <a:solidFill>
                  <a:schemeClr val="tx1"/>
                </a:solidFill>
                <a:highlight>
                  <a:srgbClr val="00FF00"/>
                </a:highlight>
                <a:latin typeface="Georgia"/>
                <a:ea typeface="Georgia"/>
                <a:cs typeface="Georgia"/>
                <a:sym typeface="Georgia"/>
              </a:rPr>
              <a:t>syrian</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allgemeine</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dische</a:t>
            </a:r>
            <a:r>
              <a:rPr lang="en-GB" sz="1100" i="1">
                <a:solidFill>
                  <a:schemeClr val="tx1"/>
                </a:solidFill>
                <a:latin typeface="Georgia"/>
                <a:ea typeface="Georgia"/>
                <a:cs typeface="Georgia"/>
                <a:sym typeface="Georgia"/>
              </a:rPr>
              <a:t>, fc, bakery, </a:t>
            </a:r>
            <a:r>
              <a:rPr lang="en-GB" sz="1100" i="1" err="1">
                <a:solidFill>
                  <a:schemeClr val="tx1"/>
                </a:solidFill>
                <a:latin typeface="Georgia"/>
                <a:ea typeface="Georgia"/>
                <a:cs typeface="Georgia"/>
                <a:sym typeface="Georgia"/>
              </a:rPr>
              <a:t>kastoni</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mustafa</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a:t>
            </a:r>
            <a:r>
              <a:rPr lang="en-GB" sz="1100" i="1" err="1">
                <a:solidFill>
                  <a:schemeClr val="tx1"/>
                </a:solidFill>
                <a:highlight>
                  <a:srgbClr val="00FF00"/>
                </a:highlight>
                <a:latin typeface="Georgia"/>
                <a:ea typeface="Georgia"/>
                <a:cs typeface="Georgia"/>
                <a:sym typeface="Georgia"/>
              </a:rPr>
              <a:t>india</a:t>
            </a:r>
            <a:r>
              <a:rPr lang="en-GB" sz="1100" i="1">
                <a:solidFill>
                  <a:schemeClr val="tx1"/>
                </a:solidFill>
                <a:latin typeface="Georgia"/>
                <a:ea typeface="Georgia"/>
                <a:cs typeface="Georgia"/>
                <a:sym typeface="Georgia"/>
              </a:rPr>
              <a:t>, </a:t>
            </a:r>
            <a:r>
              <a:rPr lang="en-GB" sz="1100" i="1">
                <a:solidFill>
                  <a:schemeClr val="tx1"/>
                </a:solidFill>
                <a:highlight>
                  <a:srgbClr val="00FF00"/>
                </a:highlight>
                <a:latin typeface="Georgia"/>
                <a:ea typeface="Georgia"/>
                <a:cs typeface="Georgia"/>
                <a:sym typeface="Georgia"/>
              </a:rPr>
              <a:t>normalisation</a:t>
            </a:r>
            <a:r>
              <a:rPr lang="en-GB" sz="1100" i="1">
                <a:solidFill>
                  <a:schemeClr val="tx1"/>
                </a:solidFill>
                <a:latin typeface="Georgia"/>
                <a:ea typeface="Georgia"/>
                <a:cs typeface="Georgia"/>
                <a:sym typeface="Georgia"/>
              </a:rPr>
              <a:t>, ship, </a:t>
            </a:r>
            <a:r>
              <a:rPr lang="en-GB" sz="1100" i="1" err="1">
                <a:solidFill>
                  <a:schemeClr val="tx1"/>
                </a:solidFill>
                <a:latin typeface="Georgia"/>
                <a:ea typeface="Georgia"/>
                <a:cs typeface="Georgia"/>
                <a:sym typeface="Georgia"/>
              </a:rPr>
              <a:t>houthis</a:t>
            </a:r>
            <a:r>
              <a:rPr lang="en-GB" sz="1100" i="1">
                <a:solidFill>
                  <a:schemeClr val="tx1"/>
                </a:solidFill>
                <a:latin typeface="Georgia"/>
                <a:ea typeface="Georgia"/>
                <a:cs typeface="Georgia"/>
                <a:sym typeface="Georgia"/>
              </a:rPr>
              <a:t>, al, </a:t>
            </a:r>
            <a:r>
              <a:rPr lang="en-GB" sz="1100" i="1" err="1">
                <a:solidFill>
                  <a:schemeClr val="tx1"/>
                </a:solidFill>
                <a:highlight>
                  <a:srgbClr val="00FF00"/>
                </a:highlight>
                <a:latin typeface="Georgia"/>
                <a:ea typeface="Georgia"/>
                <a:cs typeface="Georgia"/>
                <a:sym typeface="Georgia"/>
              </a:rPr>
              <a:t>romann</a:t>
            </a:r>
            <a:r>
              <a:rPr lang="en-GB" sz="1100" i="1">
                <a:solidFill>
                  <a:schemeClr val="tx1"/>
                </a:solidFill>
                <a:latin typeface="Georgia"/>
                <a:ea typeface="Georgia"/>
                <a:cs typeface="Georgia"/>
                <a:sym typeface="Georgia"/>
              </a:rPr>
              <a:t>, </a:t>
            </a:r>
            <a:r>
              <a:rPr lang="en-GB" sz="1100" i="1" err="1">
                <a:solidFill>
                  <a:schemeClr val="tx1"/>
                </a:solidFill>
                <a:highlight>
                  <a:srgbClr val="00FF00"/>
                </a:highlight>
                <a:latin typeface="Georgia"/>
                <a:ea typeface="Georgia"/>
                <a:cs typeface="Georgia"/>
                <a:sym typeface="Georgia"/>
              </a:rPr>
              <a:t>greece</a:t>
            </a:r>
            <a:r>
              <a:rPr lang="en-GB" sz="1100" i="1">
                <a:solidFill>
                  <a:schemeClr val="tx1"/>
                </a:solidFill>
                <a:latin typeface="Georgia"/>
                <a:ea typeface="Georgia"/>
                <a:cs typeface="Georgia"/>
                <a:sym typeface="Georgia"/>
              </a:rPr>
              <a:t> </a:t>
            </a:r>
          </a:p>
          <a:p>
            <a:pPr marL="285750" indent="-285750">
              <a:buClr>
                <a:schemeClr val="dk1"/>
              </a:buClr>
              <a:buSzPts val="2000"/>
              <a:buFont typeface="Arial" panose="020B0604020202020204" pitchFamily="34" charset="0"/>
              <a:buChar char="•"/>
            </a:pPr>
            <a:r>
              <a:rPr lang="en-GB" sz="1100" b="1">
                <a:solidFill>
                  <a:schemeClr val="tx1"/>
                </a:solidFill>
                <a:latin typeface="Georgia"/>
                <a:ea typeface="Georgia"/>
                <a:cs typeface="Georgia"/>
                <a:sym typeface="Georgia"/>
              </a:rPr>
              <a:t>Topic 6: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Highest Prob: </a:t>
            </a:r>
            <a:r>
              <a:rPr lang="en-GB" sz="1100" i="1" err="1">
                <a:solidFill>
                  <a:schemeClr val="tx1"/>
                </a:solidFill>
                <a:latin typeface="Georgia"/>
                <a:ea typeface="Georgia"/>
                <a:cs typeface="Georgia"/>
                <a:sym typeface="Georgia"/>
              </a:rPr>
              <a:t>biden</a:t>
            </a:r>
            <a:r>
              <a:rPr lang="en-GB" sz="1100" i="1">
                <a:solidFill>
                  <a:schemeClr val="tx1"/>
                </a:solidFill>
                <a:latin typeface="Georgia"/>
                <a:ea typeface="Georgia"/>
                <a:cs typeface="Georgia"/>
                <a:sym typeface="Georgia"/>
              </a:rPr>
              <a:t>, people, </a:t>
            </a:r>
            <a:r>
              <a:rPr lang="en-GB" sz="1100" i="1">
                <a:solidFill>
                  <a:schemeClr val="tx1"/>
                </a:solidFill>
                <a:highlight>
                  <a:srgbClr val="C0C0C0"/>
                </a:highlight>
                <a:latin typeface="Georgia"/>
                <a:ea typeface="Georgia"/>
                <a:cs typeface="Georgia"/>
                <a:sym typeface="Georgia"/>
              </a:rPr>
              <a:t>support</a:t>
            </a:r>
            <a:r>
              <a:rPr lang="en-GB" sz="1100" i="1">
                <a:solidFill>
                  <a:schemeClr val="tx1"/>
                </a:solidFill>
                <a:latin typeface="Georgia"/>
                <a:ea typeface="Georgia"/>
                <a:cs typeface="Georgia"/>
                <a:sym typeface="Georgia"/>
              </a:rPr>
              <a:t>, president, </a:t>
            </a:r>
            <a:r>
              <a:rPr lang="en-GB" sz="1100" i="1">
                <a:solidFill>
                  <a:schemeClr val="tx1"/>
                </a:solidFill>
                <a:highlight>
                  <a:srgbClr val="C0C0C0"/>
                </a:highlight>
                <a:latin typeface="Georgia"/>
                <a:ea typeface="Georgia"/>
                <a:cs typeface="Georgia"/>
                <a:sym typeface="Georgia"/>
              </a:rPr>
              <a:t>bank, west</a:t>
            </a:r>
            <a:r>
              <a:rPr lang="en-GB" sz="1100" i="1">
                <a:solidFill>
                  <a:schemeClr val="tx1"/>
                </a:solidFill>
                <a:latin typeface="Georgia"/>
                <a:ea typeface="Georgia"/>
                <a:cs typeface="Georgia"/>
                <a:sym typeface="Georgia"/>
              </a:rPr>
              <a:t>, attacks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FREX: </a:t>
            </a:r>
            <a:r>
              <a:rPr lang="en-GB" sz="1100" i="1" err="1">
                <a:solidFill>
                  <a:schemeClr val="tx1"/>
                </a:solidFill>
                <a:latin typeface="Georgia"/>
                <a:ea typeface="Georgia"/>
                <a:cs typeface="Georgia"/>
                <a:sym typeface="Georgia"/>
              </a:rPr>
              <a:t>biden</a:t>
            </a:r>
            <a:r>
              <a:rPr lang="en-GB" sz="1100" i="1">
                <a:solidFill>
                  <a:schemeClr val="tx1"/>
                </a:solidFill>
                <a:latin typeface="Georgia"/>
                <a:ea typeface="Georgia"/>
                <a:cs typeface="Georgia"/>
                <a:sym typeface="Georgia"/>
              </a:rPr>
              <a:t>, </a:t>
            </a:r>
            <a:r>
              <a:rPr lang="en-GB" sz="1100" i="1">
                <a:solidFill>
                  <a:schemeClr val="tx1"/>
                </a:solidFill>
                <a:highlight>
                  <a:srgbClr val="C0C0C0"/>
                </a:highlight>
                <a:latin typeface="Georgia"/>
                <a:ea typeface="Georgia"/>
                <a:cs typeface="Georgia"/>
                <a:sym typeface="Georgia"/>
              </a:rPr>
              <a:t>president</a:t>
            </a:r>
            <a:r>
              <a:rPr lang="en-GB" sz="1100" i="1">
                <a:solidFill>
                  <a:schemeClr val="tx1"/>
                </a:solidFill>
                <a:latin typeface="Georgia"/>
                <a:ea typeface="Georgia"/>
                <a:cs typeface="Georgia"/>
                <a:sym typeface="Georgia"/>
              </a:rPr>
              <a:t>, police, </a:t>
            </a:r>
            <a:r>
              <a:rPr lang="en-GB" sz="1100" i="1">
                <a:solidFill>
                  <a:schemeClr val="tx1"/>
                </a:solidFill>
                <a:highlight>
                  <a:srgbClr val="C0C0C0"/>
                </a:highlight>
                <a:latin typeface="Georgia"/>
                <a:ea typeface="Georgia"/>
                <a:cs typeface="Georgia"/>
                <a:sym typeface="Georgia"/>
              </a:rPr>
              <a:t>support, settlers, occupied, </a:t>
            </a:r>
            <a:r>
              <a:rPr lang="en-GB" sz="1100" i="1" err="1">
                <a:solidFill>
                  <a:schemeClr val="tx1"/>
                </a:solidFill>
                <a:highlight>
                  <a:srgbClr val="C0C0C0"/>
                </a:highlight>
                <a:latin typeface="Georgia"/>
                <a:ea typeface="Georgia"/>
                <a:cs typeface="Georgia"/>
                <a:sym typeface="Georgia"/>
              </a:rPr>
              <a:t>mcdonald’s</a:t>
            </a:r>
            <a:r>
              <a:rPr lang="en-GB" sz="1100" i="1">
                <a:solidFill>
                  <a:schemeClr val="tx1"/>
                </a:solidFill>
                <a:highlight>
                  <a:srgbClr val="C0C0C0"/>
                </a:highlight>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Lift: </a:t>
            </a:r>
            <a:r>
              <a:rPr lang="en-GB" sz="1100" i="1" err="1">
                <a:solidFill>
                  <a:schemeClr val="tx1"/>
                </a:solidFill>
                <a:latin typeface="Georgia"/>
                <a:ea typeface="Georgia"/>
                <a:cs typeface="Georgia"/>
                <a:sym typeface="Georgia"/>
              </a:rPr>
              <a:t>sq</a:t>
            </a:r>
            <a:r>
              <a:rPr lang="en-GB" sz="1100" i="1">
                <a:solidFill>
                  <a:schemeClr val="tx1"/>
                </a:solidFill>
                <a:latin typeface="Georgia"/>
                <a:ea typeface="Georgia"/>
                <a:cs typeface="Georgia"/>
                <a:sym typeface="Georgia"/>
              </a:rPr>
              <a:t>, fools, </a:t>
            </a:r>
            <a:r>
              <a:rPr lang="en-GB" sz="1100" i="1">
                <a:solidFill>
                  <a:schemeClr val="tx1"/>
                </a:solidFill>
                <a:highlight>
                  <a:srgbClr val="C0C0C0"/>
                </a:highlight>
                <a:latin typeface="Georgia"/>
                <a:ea typeface="Georgia"/>
                <a:cs typeface="Georgia"/>
                <a:sym typeface="Georgia"/>
              </a:rPr>
              <a:t>god</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hagee</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hummel</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zanuta</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parsi</a:t>
            </a:r>
            <a:r>
              <a:rPr lang="en-GB" sz="1100" i="1">
                <a:solidFill>
                  <a:schemeClr val="tx1"/>
                </a:solidFill>
                <a:latin typeface="Georgia"/>
                <a:ea typeface="Georgia"/>
                <a:cs typeface="Georgia"/>
                <a:sym typeface="Georgia"/>
              </a:rPr>
              <a:t> </a:t>
            </a:r>
            <a:br>
              <a:rPr lang="en-GB" sz="1100" i="1">
                <a:solidFill>
                  <a:schemeClr val="tx1"/>
                </a:solidFill>
                <a:latin typeface="Georgia"/>
                <a:ea typeface="Georgia"/>
                <a:cs typeface="Georgia"/>
                <a:sym typeface="Georgia"/>
              </a:rPr>
            </a:br>
            <a:r>
              <a:rPr lang="en-GB" sz="1100" i="1">
                <a:solidFill>
                  <a:schemeClr val="tx1"/>
                </a:solidFill>
                <a:latin typeface="Georgia"/>
                <a:ea typeface="Georgia"/>
                <a:cs typeface="Georgia"/>
                <a:sym typeface="Georgia"/>
              </a:rPr>
              <a:t>Score: </a:t>
            </a:r>
            <a:r>
              <a:rPr lang="en-GB" sz="1100" i="1" err="1">
                <a:solidFill>
                  <a:schemeClr val="tx1"/>
                </a:solidFill>
                <a:latin typeface="Georgia"/>
                <a:ea typeface="Georgia"/>
                <a:cs typeface="Georgia"/>
                <a:sym typeface="Georgia"/>
              </a:rPr>
              <a:t>biden</a:t>
            </a:r>
            <a:r>
              <a:rPr lang="en-GB" sz="1100" i="1">
                <a:solidFill>
                  <a:schemeClr val="tx1"/>
                </a:solidFill>
                <a:latin typeface="Georgia"/>
                <a:ea typeface="Georgia"/>
                <a:cs typeface="Georgia"/>
                <a:sym typeface="Georgia"/>
              </a:rPr>
              <a:t>, </a:t>
            </a:r>
            <a:r>
              <a:rPr lang="en-GB" sz="1100" i="1">
                <a:solidFill>
                  <a:schemeClr val="tx1"/>
                </a:solidFill>
                <a:highlight>
                  <a:srgbClr val="C0C0C0"/>
                </a:highlight>
                <a:latin typeface="Georgia"/>
                <a:ea typeface="Georgia"/>
                <a:cs typeface="Georgia"/>
                <a:sym typeface="Georgia"/>
              </a:rPr>
              <a:t>support</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louk's</a:t>
            </a:r>
            <a:r>
              <a:rPr lang="en-GB" sz="1100" i="1">
                <a:solidFill>
                  <a:schemeClr val="tx1"/>
                </a:solidFill>
                <a:latin typeface="Georgia"/>
                <a:ea typeface="Georgia"/>
                <a:cs typeface="Georgia"/>
                <a:sym typeface="Georgia"/>
              </a:rPr>
              <a:t>, </a:t>
            </a:r>
            <a:r>
              <a:rPr lang="en-GB" sz="1100" i="1" err="1">
                <a:solidFill>
                  <a:schemeClr val="tx1"/>
                </a:solidFill>
                <a:latin typeface="Georgia"/>
                <a:ea typeface="Georgia"/>
                <a:cs typeface="Georgia"/>
                <a:sym typeface="Georgia"/>
              </a:rPr>
              <a:t>biden's</a:t>
            </a:r>
            <a:r>
              <a:rPr lang="en-GB" sz="1100" i="1">
                <a:solidFill>
                  <a:schemeClr val="tx1"/>
                </a:solidFill>
                <a:latin typeface="Georgia"/>
                <a:ea typeface="Georgia"/>
                <a:cs typeface="Georgia"/>
                <a:sym typeface="Georgia"/>
              </a:rPr>
              <a:t>, </a:t>
            </a:r>
            <a:r>
              <a:rPr lang="en-GB" sz="1100" i="1">
                <a:solidFill>
                  <a:schemeClr val="tx1"/>
                </a:solidFill>
                <a:highlight>
                  <a:srgbClr val="C0C0C0"/>
                </a:highlight>
                <a:latin typeface="Georgia"/>
                <a:ea typeface="Georgia"/>
                <a:cs typeface="Georgia"/>
                <a:sym typeface="Georgia"/>
              </a:rPr>
              <a:t>god</a:t>
            </a:r>
            <a:r>
              <a:rPr lang="en-GB" sz="1100" i="1">
                <a:solidFill>
                  <a:schemeClr val="tx1"/>
                </a:solidFill>
                <a:latin typeface="Georgia"/>
                <a:ea typeface="Georgia"/>
                <a:cs typeface="Georgia"/>
                <a:sym typeface="Georgia"/>
              </a:rPr>
              <a:t>, lew, </a:t>
            </a:r>
            <a:r>
              <a:rPr lang="en-GB" sz="1100" i="1">
                <a:solidFill>
                  <a:schemeClr val="tx1"/>
                </a:solidFill>
                <a:highlight>
                  <a:srgbClr val="C0C0C0"/>
                </a:highlight>
                <a:latin typeface="Georgia"/>
                <a:ea typeface="Georgia"/>
                <a:cs typeface="Georgia"/>
                <a:sym typeface="Georgia"/>
              </a:rPr>
              <a:t>president</a:t>
            </a:r>
            <a:r>
              <a:rPr lang="en-GB" sz="1100" i="1">
                <a:solidFill>
                  <a:schemeClr val="tx1"/>
                </a:solidFill>
                <a:latin typeface="Georgia"/>
                <a:ea typeface="Georgia"/>
                <a:cs typeface="Georgia"/>
                <a:sym typeface="Georgia"/>
              </a:rPr>
              <a:t> </a:t>
            </a:r>
          </a:p>
        </p:txBody>
      </p:sp>
      <p:sp>
        <p:nvSpPr>
          <p:cNvPr id="11" name="Google Shape;999;p40">
            <a:extLst>
              <a:ext uri="{FF2B5EF4-FFF2-40B4-BE49-F238E27FC236}">
                <a16:creationId xmlns:a16="http://schemas.microsoft.com/office/drawing/2014/main" id="{C8CDEA3A-A7FB-DCA7-2FE6-E4C9FAB0E5EF}"/>
              </a:ext>
            </a:extLst>
          </p:cNvPr>
          <p:cNvSpPr txBox="1"/>
          <p:nvPr/>
        </p:nvSpPr>
        <p:spPr>
          <a:xfrm>
            <a:off x="976522" y="1248149"/>
            <a:ext cx="4649456" cy="1608068"/>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algn="l">
              <a:buFont typeface="+mj-lt"/>
              <a:buAutoNum type="arabicPeriod"/>
            </a:pPr>
            <a:r>
              <a:rPr lang="en-GB" sz="1100" b="1">
                <a:solidFill>
                  <a:srgbClr val="374151"/>
                </a:solidFill>
                <a:effectLst/>
                <a:latin typeface="Georgia" panose="02040502050405020303" pitchFamily="18" charset="0"/>
              </a:rPr>
              <a:t>Highest Prob (Probability):</a:t>
            </a:r>
            <a:r>
              <a:rPr lang="en-GB" sz="1100" b="1">
                <a:solidFill>
                  <a:srgbClr val="374151"/>
                </a:solidFill>
                <a:latin typeface="Georgia" panose="02040502050405020303" pitchFamily="18" charset="0"/>
              </a:rPr>
              <a:t> </a:t>
            </a:r>
            <a:br>
              <a:rPr lang="en-GB" sz="1100" i="1">
                <a:solidFill>
                  <a:srgbClr val="374151"/>
                </a:solidFill>
                <a:latin typeface="Georgia" panose="02040502050405020303" pitchFamily="18" charset="0"/>
              </a:rPr>
            </a:br>
            <a:r>
              <a:rPr lang="en-GB" sz="1100" b="0" i="1">
                <a:solidFill>
                  <a:srgbClr val="374151"/>
                </a:solidFill>
                <a:effectLst/>
                <a:latin typeface="Georgia" panose="02040502050405020303" pitchFamily="18" charset="0"/>
              </a:rPr>
              <a:t>words that have the highest likelihood of being associated with a Topic </a:t>
            </a:r>
          </a:p>
          <a:p>
            <a:pPr algn="l">
              <a:buFont typeface="+mj-lt"/>
              <a:buAutoNum type="arabicPeriod"/>
            </a:pPr>
            <a:r>
              <a:rPr lang="en-GB" sz="1100" b="1">
                <a:solidFill>
                  <a:srgbClr val="374151"/>
                </a:solidFill>
                <a:effectLst/>
                <a:latin typeface="Georgia" panose="02040502050405020303" pitchFamily="18" charset="0"/>
              </a:rPr>
              <a:t>FREX (Frequency Expected):</a:t>
            </a:r>
            <a:r>
              <a:rPr lang="en-GB" sz="1100">
                <a:solidFill>
                  <a:srgbClr val="374151"/>
                </a:solidFill>
                <a:latin typeface="Georgia" panose="02040502050405020303" pitchFamily="18" charset="0"/>
              </a:rPr>
              <a:t> </a:t>
            </a:r>
            <a:br>
              <a:rPr lang="en-GB" sz="1100" i="1">
                <a:solidFill>
                  <a:srgbClr val="374151"/>
                </a:solidFill>
                <a:latin typeface="Georgia" panose="02040502050405020303" pitchFamily="18" charset="0"/>
              </a:rPr>
            </a:br>
            <a:r>
              <a:rPr lang="en-GB" sz="1100" i="1">
                <a:solidFill>
                  <a:srgbClr val="374151"/>
                </a:solidFill>
                <a:latin typeface="Georgia" panose="02040502050405020303" pitchFamily="18" charset="0"/>
              </a:rPr>
              <a:t>e</a:t>
            </a:r>
            <a:r>
              <a:rPr lang="en-GB" sz="1100" b="0" i="1">
                <a:solidFill>
                  <a:srgbClr val="374151"/>
                </a:solidFill>
                <a:effectLst/>
                <a:latin typeface="Georgia" panose="02040502050405020303" pitchFamily="18" charset="0"/>
              </a:rPr>
              <a:t>mphasizes the combination of high frequency and unexpectedness to pinpoint distinctive words within a topic</a:t>
            </a:r>
          </a:p>
          <a:p>
            <a:pPr algn="l">
              <a:buFont typeface="+mj-lt"/>
              <a:buAutoNum type="arabicPeriod"/>
            </a:pPr>
            <a:r>
              <a:rPr lang="en-GB" sz="1100" b="1">
                <a:solidFill>
                  <a:srgbClr val="374151"/>
                </a:solidFill>
                <a:effectLst/>
                <a:latin typeface="Georgia" panose="02040502050405020303" pitchFamily="18" charset="0"/>
              </a:rPr>
              <a:t>Lift: </a:t>
            </a:r>
            <a:br>
              <a:rPr lang="en-GB" sz="1100" b="1" i="1">
                <a:solidFill>
                  <a:srgbClr val="374151"/>
                </a:solidFill>
                <a:effectLst/>
                <a:latin typeface="Georgia" panose="02040502050405020303" pitchFamily="18" charset="0"/>
              </a:rPr>
            </a:br>
            <a:r>
              <a:rPr lang="en-GB" sz="1100" b="0" i="1">
                <a:solidFill>
                  <a:srgbClr val="374151"/>
                </a:solidFill>
                <a:effectLst/>
                <a:latin typeface="Georgia" panose="02040502050405020303" pitchFamily="18" charset="0"/>
              </a:rPr>
              <a:t>Measures the strength of association between a word and a topic</a:t>
            </a:r>
          </a:p>
          <a:p>
            <a:pPr algn="l">
              <a:buFont typeface="+mj-lt"/>
              <a:buAutoNum type="arabicPeriod"/>
            </a:pPr>
            <a:r>
              <a:rPr lang="en-GB" sz="1100" b="1">
                <a:solidFill>
                  <a:srgbClr val="374151"/>
                </a:solidFill>
                <a:effectLst/>
                <a:latin typeface="Georgia" panose="02040502050405020303" pitchFamily="18" charset="0"/>
              </a:rPr>
              <a:t>Score: </a:t>
            </a:r>
            <a:br>
              <a:rPr lang="en-GB" sz="1100" b="1" i="1">
                <a:solidFill>
                  <a:srgbClr val="374151"/>
                </a:solidFill>
                <a:effectLst/>
                <a:latin typeface="Georgia" panose="02040502050405020303" pitchFamily="18" charset="0"/>
              </a:rPr>
            </a:br>
            <a:r>
              <a:rPr lang="en-GB" sz="1100" i="1">
                <a:solidFill>
                  <a:srgbClr val="374151"/>
                </a:solidFill>
                <a:effectLst/>
                <a:latin typeface="Georgia" panose="02040502050405020303" pitchFamily="18" charset="0"/>
              </a:rPr>
              <a:t>combination of both frequency and lift.</a:t>
            </a:r>
            <a:endParaRPr lang="en-GB" sz="1100" b="0" i="1">
              <a:solidFill>
                <a:srgbClr val="374151"/>
              </a:solidFill>
              <a:effectLst/>
              <a:latin typeface="Georgia" panose="02040502050405020303" pitchFamily="18" charset="0"/>
            </a:endParaRPr>
          </a:p>
        </p:txBody>
      </p:sp>
      <p:sp>
        <p:nvSpPr>
          <p:cNvPr id="13" name="Google Shape;999;p40">
            <a:extLst>
              <a:ext uri="{FF2B5EF4-FFF2-40B4-BE49-F238E27FC236}">
                <a16:creationId xmlns:a16="http://schemas.microsoft.com/office/drawing/2014/main" id="{B0E1C32A-D966-997C-611D-EE8635D98719}"/>
              </a:ext>
            </a:extLst>
          </p:cNvPr>
          <p:cNvSpPr txBox="1"/>
          <p:nvPr/>
        </p:nvSpPr>
        <p:spPr>
          <a:xfrm>
            <a:off x="976522" y="3060148"/>
            <a:ext cx="4649456" cy="823230"/>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algn="l"/>
            <a:r>
              <a:rPr lang="en-GB" sz="1200" b="1">
                <a:solidFill>
                  <a:srgbClr val="374151"/>
                </a:solidFill>
                <a:latin typeface="Georgia" panose="02040502050405020303" pitchFamily="18" charset="0"/>
              </a:rPr>
              <a:t>Hyper-parameters:</a:t>
            </a:r>
            <a:endParaRPr lang="en-GB" sz="1200" b="1">
              <a:solidFill>
                <a:srgbClr val="374151"/>
              </a:solidFill>
              <a:effectLst/>
              <a:latin typeface="Georgia" panose="02040502050405020303" pitchFamily="18" charset="0"/>
            </a:endParaRPr>
          </a:p>
          <a:p>
            <a:pPr algn="l">
              <a:buFont typeface="+mj-lt"/>
              <a:buAutoNum type="arabicPeriod"/>
            </a:pPr>
            <a:endParaRPr lang="en-GB" sz="1200">
              <a:solidFill>
                <a:srgbClr val="374151"/>
              </a:solidFill>
              <a:effectLst/>
              <a:latin typeface="Georgia" panose="02040502050405020303" pitchFamily="18" charset="0"/>
            </a:endParaRPr>
          </a:p>
          <a:p>
            <a:pPr algn="l">
              <a:buFont typeface="+mj-lt"/>
              <a:buAutoNum type="arabicPeriod"/>
            </a:pPr>
            <a:r>
              <a:rPr lang="en-GB" sz="1200">
                <a:solidFill>
                  <a:srgbClr val="374151"/>
                </a:solidFill>
                <a:effectLst/>
                <a:latin typeface="Georgia" panose="02040502050405020303" pitchFamily="18" charset="0"/>
              </a:rPr>
              <a:t> K- classification = 6</a:t>
            </a:r>
          </a:p>
          <a:p>
            <a:pPr algn="l">
              <a:buFont typeface="+mj-lt"/>
              <a:buAutoNum type="arabicPeriod"/>
            </a:pPr>
            <a:r>
              <a:rPr lang="en-GB" sz="1200" i="1">
                <a:solidFill>
                  <a:srgbClr val="374151"/>
                </a:solidFill>
                <a:latin typeface="Georgia" panose="02040502050405020303" pitchFamily="18" charset="0"/>
              </a:rPr>
              <a:t> n minimum word frequency = 2</a:t>
            </a:r>
          </a:p>
        </p:txBody>
      </p:sp>
      <p:sp>
        <p:nvSpPr>
          <p:cNvPr id="14" name="Google Shape;999;p40">
            <a:extLst>
              <a:ext uri="{FF2B5EF4-FFF2-40B4-BE49-F238E27FC236}">
                <a16:creationId xmlns:a16="http://schemas.microsoft.com/office/drawing/2014/main" id="{2FF0F0C3-F865-56A1-C997-2A1C76F2ECDE}"/>
              </a:ext>
            </a:extLst>
          </p:cNvPr>
          <p:cNvSpPr txBox="1"/>
          <p:nvPr/>
        </p:nvSpPr>
        <p:spPr>
          <a:xfrm>
            <a:off x="976521" y="4088330"/>
            <a:ext cx="4649456" cy="2249841"/>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algn="l"/>
            <a:r>
              <a:rPr lang="en-GB" sz="1200" b="1">
                <a:solidFill>
                  <a:srgbClr val="374151"/>
                </a:solidFill>
                <a:latin typeface="Georgia" panose="02040502050405020303" pitchFamily="18" charset="0"/>
              </a:rPr>
              <a:t>Topics Classified: </a:t>
            </a:r>
            <a:endParaRPr lang="en-GB" sz="1200" b="1">
              <a:solidFill>
                <a:srgbClr val="374151"/>
              </a:solidFill>
              <a:effectLst/>
              <a:latin typeface="Georgia" panose="02040502050405020303" pitchFamily="18" charset="0"/>
            </a:endParaRPr>
          </a:p>
          <a:p>
            <a:pPr algn="l">
              <a:buFont typeface="+mj-lt"/>
              <a:buAutoNum type="arabicPeriod"/>
            </a:pPr>
            <a:endParaRPr lang="en-GB" sz="1200">
              <a:solidFill>
                <a:srgbClr val="374151"/>
              </a:solidFill>
              <a:effectLst/>
              <a:latin typeface="Georgia" panose="02040502050405020303" pitchFamily="18" charset="0"/>
            </a:endParaRPr>
          </a:p>
          <a:p>
            <a:pPr algn="l">
              <a:buFont typeface="+mj-lt"/>
              <a:buAutoNum type="arabicPeriod"/>
            </a:pPr>
            <a:r>
              <a:rPr lang="en-GB" sz="1200">
                <a:solidFill>
                  <a:srgbClr val="374151"/>
                </a:solidFill>
                <a:effectLst/>
                <a:latin typeface="Georgia" panose="02040502050405020303" pitchFamily="18" charset="0"/>
              </a:rPr>
              <a:t> US Military</a:t>
            </a:r>
          </a:p>
          <a:p>
            <a:pPr algn="l">
              <a:buFont typeface="+mj-lt"/>
              <a:buAutoNum type="arabicPeriod"/>
            </a:pPr>
            <a:r>
              <a:rPr lang="en-GB" sz="1200" i="1">
                <a:solidFill>
                  <a:srgbClr val="374151"/>
                </a:solidFill>
                <a:latin typeface="Georgia" panose="02040502050405020303" pitchFamily="18" charset="0"/>
              </a:rPr>
              <a:t> Hezbollah</a:t>
            </a:r>
          </a:p>
          <a:p>
            <a:pPr algn="l">
              <a:buFont typeface="+mj-lt"/>
              <a:buAutoNum type="arabicPeriod"/>
            </a:pPr>
            <a:r>
              <a:rPr lang="en-GB" sz="1200" i="1">
                <a:solidFill>
                  <a:srgbClr val="374151"/>
                </a:solidFill>
                <a:latin typeface="Georgia" panose="02040502050405020303" pitchFamily="18" charset="0"/>
              </a:rPr>
              <a:t> Anti-Semitism</a:t>
            </a:r>
          </a:p>
          <a:p>
            <a:pPr algn="l">
              <a:buFont typeface="+mj-lt"/>
              <a:buAutoNum type="arabicPeriod"/>
            </a:pPr>
            <a:r>
              <a:rPr lang="en-GB" sz="1200" i="1">
                <a:solidFill>
                  <a:srgbClr val="374151"/>
                </a:solidFill>
                <a:latin typeface="Georgia" panose="02040502050405020303" pitchFamily="18" charset="0"/>
              </a:rPr>
              <a:t> China/US</a:t>
            </a:r>
          </a:p>
          <a:p>
            <a:pPr algn="l">
              <a:buFont typeface="+mj-lt"/>
              <a:buAutoNum type="arabicPeriod"/>
            </a:pPr>
            <a:r>
              <a:rPr lang="en-GB" sz="1200" i="1">
                <a:solidFill>
                  <a:srgbClr val="374151"/>
                </a:solidFill>
                <a:latin typeface="Georgia" panose="02040502050405020303" pitchFamily="18" charset="0"/>
              </a:rPr>
              <a:t> International Community</a:t>
            </a:r>
          </a:p>
          <a:p>
            <a:pPr algn="l">
              <a:buFont typeface="+mj-lt"/>
              <a:buAutoNum type="arabicPeriod"/>
            </a:pPr>
            <a:r>
              <a:rPr lang="en-GB" sz="1200" i="1">
                <a:solidFill>
                  <a:srgbClr val="374151"/>
                </a:solidFill>
                <a:latin typeface="Georgia" panose="02040502050405020303" pitchFamily="18" charset="0"/>
              </a:rPr>
              <a:t> West Bank/Occupation</a:t>
            </a:r>
          </a:p>
        </p:txBody>
      </p:sp>
    </p:spTree>
    <p:extLst>
      <p:ext uri="{BB962C8B-B14F-4D97-AF65-F5344CB8AC3E}">
        <p14:creationId xmlns:p14="http://schemas.microsoft.com/office/powerpoint/2010/main" val="213937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5" name="Google Shape;205;p21">
            <a:extLst>
              <a:ext uri="{FF2B5EF4-FFF2-40B4-BE49-F238E27FC236}">
                <a16:creationId xmlns:a16="http://schemas.microsoft.com/office/drawing/2014/main" id="{9EAFDB9D-02F8-CA93-37E5-811F817F9349}"/>
              </a:ext>
            </a:extLst>
          </p:cNvPr>
          <p:cNvSpPr txBox="1"/>
          <p:nvPr/>
        </p:nvSpPr>
        <p:spPr>
          <a:xfrm>
            <a:off x="1079500" y="22335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Topic Modelling – ‘Israel’</a:t>
            </a:r>
            <a:endParaRPr sz="2000"/>
          </a:p>
        </p:txBody>
      </p:sp>
      <p:pic>
        <p:nvPicPr>
          <p:cNvPr id="8" name="Picture 7">
            <a:extLst>
              <a:ext uri="{FF2B5EF4-FFF2-40B4-BE49-F238E27FC236}">
                <a16:creationId xmlns:a16="http://schemas.microsoft.com/office/drawing/2014/main" id="{41A52001-F48D-F855-75C2-36A8899F301B}"/>
              </a:ext>
            </a:extLst>
          </p:cNvPr>
          <p:cNvPicPr>
            <a:picLocks noChangeAspect="1"/>
          </p:cNvPicPr>
          <p:nvPr/>
        </p:nvPicPr>
        <p:blipFill>
          <a:blip r:embed="rId3"/>
          <a:stretch>
            <a:fillRect/>
          </a:stretch>
        </p:blipFill>
        <p:spPr>
          <a:xfrm>
            <a:off x="1329893" y="1112856"/>
            <a:ext cx="9532214" cy="5289781"/>
          </a:xfrm>
          <a:prstGeom prst="rect">
            <a:avLst/>
          </a:prstGeom>
        </p:spPr>
      </p:pic>
    </p:spTree>
    <p:extLst>
      <p:ext uri="{BB962C8B-B14F-4D97-AF65-F5344CB8AC3E}">
        <p14:creationId xmlns:p14="http://schemas.microsoft.com/office/powerpoint/2010/main" val="2908401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5" name="Google Shape;205;p21">
            <a:extLst>
              <a:ext uri="{FF2B5EF4-FFF2-40B4-BE49-F238E27FC236}">
                <a16:creationId xmlns:a16="http://schemas.microsoft.com/office/drawing/2014/main" id="{9EAFDB9D-02F8-CA93-37E5-811F817F9349}"/>
              </a:ext>
            </a:extLst>
          </p:cNvPr>
          <p:cNvSpPr txBox="1"/>
          <p:nvPr/>
        </p:nvSpPr>
        <p:spPr>
          <a:xfrm>
            <a:off x="1079500" y="22335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Topic Modelling – ‘Palestine’</a:t>
            </a:r>
            <a:endParaRPr sz="2000"/>
          </a:p>
        </p:txBody>
      </p:sp>
      <p:pic>
        <p:nvPicPr>
          <p:cNvPr id="6" name="Picture 5">
            <a:extLst>
              <a:ext uri="{FF2B5EF4-FFF2-40B4-BE49-F238E27FC236}">
                <a16:creationId xmlns:a16="http://schemas.microsoft.com/office/drawing/2014/main" id="{C35CC83F-ECC2-4785-8C30-547DE7148D2D}"/>
              </a:ext>
            </a:extLst>
          </p:cNvPr>
          <p:cNvPicPr>
            <a:picLocks noChangeAspect="1"/>
          </p:cNvPicPr>
          <p:nvPr/>
        </p:nvPicPr>
        <p:blipFill>
          <a:blip r:embed="rId3"/>
          <a:stretch>
            <a:fillRect/>
          </a:stretch>
        </p:blipFill>
        <p:spPr>
          <a:xfrm>
            <a:off x="1499345" y="1079046"/>
            <a:ext cx="9559200" cy="5321753"/>
          </a:xfrm>
          <a:prstGeom prst="rect">
            <a:avLst/>
          </a:prstGeom>
        </p:spPr>
      </p:pic>
    </p:spTree>
    <p:extLst>
      <p:ext uri="{BB962C8B-B14F-4D97-AF65-F5344CB8AC3E}">
        <p14:creationId xmlns:p14="http://schemas.microsoft.com/office/powerpoint/2010/main" val="57972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5" name="Google Shape;205;p21">
            <a:extLst>
              <a:ext uri="{FF2B5EF4-FFF2-40B4-BE49-F238E27FC236}">
                <a16:creationId xmlns:a16="http://schemas.microsoft.com/office/drawing/2014/main" id="{9EAFDB9D-02F8-CA93-37E5-811F817F9349}"/>
              </a:ext>
            </a:extLst>
          </p:cNvPr>
          <p:cNvSpPr txBox="1"/>
          <p:nvPr/>
        </p:nvSpPr>
        <p:spPr>
          <a:xfrm>
            <a:off x="1079500" y="30125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Topic Modelling – ‘Hamas’</a:t>
            </a:r>
            <a:endParaRPr sz="2000"/>
          </a:p>
        </p:txBody>
      </p:sp>
      <p:pic>
        <p:nvPicPr>
          <p:cNvPr id="7" name="Picture 6">
            <a:extLst>
              <a:ext uri="{FF2B5EF4-FFF2-40B4-BE49-F238E27FC236}">
                <a16:creationId xmlns:a16="http://schemas.microsoft.com/office/drawing/2014/main" id="{1F9424CB-ECA3-ADF3-656E-CC4C6081400B}"/>
              </a:ext>
            </a:extLst>
          </p:cNvPr>
          <p:cNvPicPr>
            <a:picLocks noChangeAspect="1"/>
          </p:cNvPicPr>
          <p:nvPr/>
        </p:nvPicPr>
        <p:blipFill>
          <a:blip r:embed="rId3"/>
          <a:stretch>
            <a:fillRect/>
          </a:stretch>
        </p:blipFill>
        <p:spPr>
          <a:xfrm>
            <a:off x="1345115" y="1112856"/>
            <a:ext cx="9501770" cy="5289781"/>
          </a:xfrm>
          <a:prstGeom prst="rect">
            <a:avLst/>
          </a:prstGeom>
        </p:spPr>
      </p:pic>
    </p:spTree>
    <p:extLst>
      <p:ext uri="{BB962C8B-B14F-4D97-AF65-F5344CB8AC3E}">
        <p14:creationId xmlns:p14="http://schemas.microsoft.com/office/powerpoint/2010/main" val="230038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3200" b="1" i="1">
                <a:solidFill>
                  <a:srgbClr val="FFFFFF"/>
                </a:solidFill>
                <a:latin typeface="Georgia"/>
                <a:ea typeface="Georgia"/>
                <a:cs typeface="Georgia"/>
                <a:sym typeface="Georgia"/>
              </a:rPr>
              <a:t>Sentiment Analysis</a:t>
            </a:r>
            <a:endParaRPr lang="en-DE" sz="3200">
              <a:solidFill>
                <a:srgbClr val="FFFFFF"/>
              </a:solidFill>
            </a:endParaRPr>
          </a:p>
        </p:txBody>
      </p:sp>
    </p:spTree>
    <p:extLst>
      <p:ext uri="{BB962C8B-B14F-4D97-AF65-F5344CB8AC3E}">
        <p14:creationId xmlns:p14="http://schemas.microsoft.com/office/powerpoint/2010/main" val="4180624699"/>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sym typeface="Georgia"/>
              </a:rPr>
              <a:t>Outline</a:t>
            </a:r>
            <a:endParaRPr sz="2000"/>
          </a:p>
        </p:txBody>
      </p:sp>
      <p:sp>
        <p:nvSpPr>
          <p:cNvPr id="140" name="Google Shape;140;p17"/>
          <p:cNvSpPr txBox="1"/>
          <p:nvPr/>
        </p:nvSpPr>
        <p:spPr>
          <a:xfrm>
            <a:off x="1080000" y="1401275"/>
            <a:ext cx="10032000" cy="44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1" name="Google Shape;141;p17"/>
          <p:cNvSpPr txBox="1"/>
          <p:nvPr/>
        </p:nvSpPr>
        <p:spPr>
          <a:xfrm>
            <a:off x="1080000" y="1413300"/>
            <a:ext cx="10032000" cy="4448700"/>
          </a:xfrm>
          <a:prstGeom prst="rect">
            <a:avLst/>
          </a:prstGeom>
          <a:noFill/>
          <a:ln w="9525" cap="flat" cmpd="sng">
            <a:noFill/>
            <a:prstDash val="dot"/>
            <a:round/>
            <a:headEnd type="none" w="sm" len="sm"/>
            <a:tailEnd type="none" w="sm" len="sm"/>
          </a:ln>
        </p:spPr>
        <p:txBody>
          <a:bodyPr spcFirstLastPara="1" wrap="square" lIns="91425" tIns="45700" rIns="91425" bIns="45700" anchor="t" anchorCtr="0">
            <a:noAutofit/>
          </a:bodyPr>
          <a:lstStyle/>
          <a:p>
            <a:pPr marL="457200" indent="-330200">
              <a:lnSpc>
                <a:spcPct val="150000"/>
              </a:lnSpc>
              <a:buClr>
                <a:schemeClr val="dk1"/>
              </a:buClr>
              <a:buSzPts val="1600"/>
              <a:buFont typeface="Georgia"/>
              <a:buAutoNum type="arabicPeriod"/>
            </a:pPr>
            <a:r>
              <a:rPr lang="de-DE" sz="1800" i="1">
                <a:solidFill>
                  <a:schemeClr val="dk1"/>
                </a:solidFill>
                <a:latin typeface="Georgia"/>
                <a:ea typeface="Georgia"/>
                <a:cs typeface="Georgia"/>
              </a:rPr>
              <a:t>Background &amp; Research Question</a:t>
            </a:r>
            <a:endParaRPr lang="de-DE" sz="1800">
              <a:solidFill>
                <a:schemeClr val="dk1"/>
              </a:solidFill>
            </a:endParaRPr>
          </a:p>
          <a:p>
            <a:pPr marL="457200" indent="-330200">
              <a:lnSpc>
                <a:spcPct val="150000"/>
              </a:lnSpc>
              <a:buClr>
                <a:schemeClr val="dk1"/>
              </a:buClr>
              <a:buSzPts val="1600"/>
              <a:buAutoNum type="arabicPeriod"/>
            </a:pPr>
            <a:r>
              <a:rPr lang="de-DE" sz="1800" i="1">
                <a:solidFill>
                  <a:schemeClr val="dk1"/>
                </a:solidFill>
                <a:latin typeface="Georgia"/>
                <a:ea typeface="Georgia"/>
                <a:cs typeface="Georgia"/>
                <a:sym typeface="Georgia"/>
              </a:rPr>
              <a:t>Data Collection</a:t>
            </a:r>
            <a:endParaRPr lang="de-DE" sz="1800" i="1">
              <a:solidFill>
                <a:schemeClr val="dk1"/>
              </a:solidFill>
              <a:latin typeface="Georgia"/>
              <a:ea typeface="Georgia"/>
              <a:cs typeface="Georgia"/>
            </a:endParaRPr>
          </a:p>
          <a:p>
            <a:pPr marL="457200" indent="-330200">
              <a:lnSpc>
                <a:spcPct val="150000"/>
              </a:lnSpc>
              <a:buClr>
                <a:schemeClr val="dk1"/>
              </a:buClr>
              <a:buSzPts val="1600"/>
              <a:buAutoNum type="arabicPeriod"/>
            </a:pPr>
            <a:r>
              <a:rPr lang="de-DE" sz="1800" i="1" err="1">
                <a:solidFill>
                  <a:schemeClr val="dk1"/>
                </a:solidFill>
                <a:latin typeface="Georgia"/>
                <a:ea typeface="Georgia"/>
                <a:cs typeface="Georgia"/>
                <a:sym typeface="Georgia"/>
              </a:rPr>
              <a:t>Descriptive</a:t>
            </a:r>
            <a:r>
              <a:rPr lang="de-DE" sz="1800" i="1">
                <a:solidFill>
                  <a:schemeClr val="dk1"/>
                </a:solidFill>
                <a:latin typeface="Georgia"/>
                <a:ea typeface="Georgia"/>
                <a:cs typeface="Georgia"/>
                <a:sym typeface="Georgia"/>
              </a:rPr>
              <a:t> Analysis </a:t>
            </a:r>
            <a:endParaRPr lang="de-DE" sz="1800">
              <a:solidFill>
                <a:schemeClr val="dk1"/>
              </a:solidFill>
            </a:endParaRPr>
          </a:p>
          <a:p>
            <a:pPr marL="457200" indent="-330200">
              <a:lnSpc>
                <a:spcPct val="150000"/>
              </a:lnSpc>
              <a:buClr>
                <a:schemeClr val="dk1"/>
              </a:buClr>
              <a:buSzPts val="1600"/>
              <a:buAutoNum type="arabicPeriod"/>
            </a:pPr>
            <a:r>
              <a:rPr lang="de-DE" sz="1800" i="1" err="1">
                <a:solidFill>
                  <a:schemeClr val="dk1"/>
                </a:solidFill>
                <a:latin typeface="Georgia"/>
                <a:ea typeface="Georgia"/>
                <a:cs typeface="Georgia"/>
              </a:rPr>
              <a:t>Dimensionality</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Reduction</a:t>
            </a:r>
            <a:r>
              <a:rPr lang="de-DE" sz="1800" i="1">
                <a:solidFill>
                  <a:schemeClr val="dk1"/>
                </a:solidFill>
                <a:latin typeface="Georgia"/>
                <a:ea typeface="Georgia"/>
                <a:cs typeface="Georgia"/>
              </a:rPr>
              <a:t> </a:t>
            </a:r>
          </a:p>
          <a:p>
            <a:pPr marL="457200" indent="-330200">
              <a:lnSpc>
                <a:spcPct val="150000"/>
              </a:lnSpc>
              <a:buClr>
                <a:schemeClr val="dk1"/>
              </a:buClr>
              <a:buSzPts val="1600"/>
              <a:buAutoNum type="arabicPeriod"/>
            </a:pPr>
            <a:r>
              <a:rPr lang="de-DE" sz="1800" i="1">
                <a:solidFill>
                  <a:schemeClr val="dk1"/>
                </a:solidFill>
                <a:latin typeface="Georgia"/>
                <a:ea typeface="Georgia"/>
                <a:cs typeface="Georgia"/>
              </a:rPr>
              <a:t>Topic Modelling </a:t>
            </a:r>
            <a:endParaRPr lang="de-DE">
              <a:solidFill>
                <a:schemeClr val="dk1"/>
              </a:solidFill>
            </a:endParaRPr>
          </a:p>
          <a:p>
            <a:pPr marL="457200" indent="-330200">
              <a:lnSpc>
                <a:spcPct val="150000"/>
              </a:lnSpc>
              <a:buClr>
                <a:schemeClr val="dk1"/>
              </a:buClr>
              <a:buSzPts val="1600"/>
              <a:buAutoNum type="arabicPeriod"/>
            </a:pPr>
            <a:r>
              <a:rPr lang="de-DE" sz="1800" i="1">
                <a:solidFill>
                  <a:schemeClr val="dk1"/>
                </a:solidFill>
                <a:latin typeface="Georgia"/>
                <a:ea typeface="Georgia"/>
                <a:cs typeface="Georgia"/>
              </a:rPr>
              <a:t>Sentiment Analysis</a:t>
            </a:r>
          </a:p>
          <a:p>
            <a:pPr marL="457200" indent="-330200">
              <a:lnSpc>
                <a:spcPct val="150000"/>
              </a:lnSpc>
              <a:buClr>
                <a:schemeClr val="dk1"/>
              </a:buClr>
              <a:buSzPts val="1600"/>
              <a:buAutoNum type="arabicPeriod"/>
            </a:pPr>
            <a:r>
              <a:rPr lang="de-DE" sz="1800" i="1" err="1">
                <a:solidFill>
                  <a:schemeClr val="dk1"/>
                </a:solidFill>
                <a:latin typeface="Georgia"/>
                <a:ea typeface="Georgia"/>
                <a:cs typeface="Georgia"/>
              </a:rPr>
              <a:t>Discussion</a:t>
            </a:r>
            <a:r>
              <a:rPr lang="de-DE" sz="1800" i="1">
                <a:solidFill>
                  <a:schemeClr val="dk1"/>
                </a:solidFill>
                <a:latin typeface="Georgia"/>
                <a:ea typeface="Georgia"/>
                <a:cs typeface="Georgia"/>
              </a:rPr>
              <a:t> &amp; </a:t>
            </a:r>
            <a:r>
              <a:rPr lang="de-DE" sz="1800" i="1" err="1">
                <a:solidFill>
                  <a:schemeClr val="dk1"/>
                </a:solidFill>
                <a:latin typeface="Georgia"/>
                <a:ea typeface="Georgia"/>
                <a:cs typeface="Georgia"/>
              </a:rPr>
              <a:t>Limitations</a:t>
            </a:r>
            <a:endParaRPr lang="de-DE" sz="1800" i="1">
              <a:solidFill>
                <a:schemeClr val="dk1"/>
              </a:solidFill>
              <a:latin typeface="Georgia"/>
              <a:ea typeface="Georgia"/>
              <a:cs typeface="Georgia"/>
            </a:endParaRPr>
          </a:p>
          <a:p>
            <a:pPr marL="457200" indent="-330200">
              <a:lnSpc>
                <a:spcPct val="150000"/>
              </a:lnSpc>
              <a:buClr>
                <a:schemeClr val="dk1"/>
              </a:buClr>
              <a:buSzPts val="1600"/>
              <a:buAutoNum type="arabicPeriod"/>
            </a:pPr>
            <a:r>
              <a:rPr lang="de-DE" sz="1800" i="1">
                <a:solidFill>
                  <a:schemeClr val="dk1"/>
                </a:solidFill>
                <a:latin typeface="Georgia"/>
                <a:ea typeface="Georgia"/>
                <a:cs typeface="Georgia"/>
              </a:rPr>
              <a:t>Future Work</a:t>
            </a:r>
            <a:endParaRPr lang="de-DE" sz="1600" i="1">
              <a:solidFill>
                <a:schemeClr val="dk1"/>
              </a:solidFill>
              <a:latin typeface="Georgia"/>
              <a:ea typeface="Georgia"/>
              <a:cs typeface="Georgia"/>
            </a:endParaRPr>
          </a:p>
          <a:p>
            <a:pPr marL="457200" marR="0" lvl="0" indent="-330200" algn="l" rtl="0">
              <a:lnSpc>
                <a:spcPct val="90000"/>
              </a:lnSpc>
              <a:spcBef>
                <a:spcPts val="0"/>
              </a:spcBef>
              <a:spcAft>
                <a:spcPts val="0"/>
              </a:spcAft>
              <a:buClr>
                <a:schemeClr val="dk1"/>
              </a:buClr>
              <a:buSzPts val="1600"/>
              <a:buFont typeface="Georgia"/>
              <a:buAutoNum type="arabicPeriod"/>
            </a:pPr>
            <a:endParaRPr lang="de-DE" sz="1600" i="1">
              <a:solidFill>
                <a:schemeClr val="dk1"/>
              </a:solidFill>
              <a:latin typeface="Georgia"/>
              <a:ea typeface="Georgia"/>
              <a:cs typeface="Georgia"/>
              <a:sym typeface="Georgia"/>
            </a:endParaRPr>
          </a:p>
        </p:txBody>
      </p:sp>
      <p:sp>
        <p:nvSpPr>
          <p:cNvPr id="2" name="TextBox 1">
            <a:extLst>
              <a:ext uri="{FF2B5EF4-FFF2-40B4-BE49-F238E27FC236}">
                <a16:creationId xmlns:a16="http://schemas.microsoft.com/office/drawing/2014/main" id="{CC33DFF9-39C9-D36A-8C1C-594B5C0FC9E6}"/>
              </a:ext>
            </a:extLst>
          </p:cNvPr>
          <p:cNvSpPr txBox="1"/>
          <p:nvPr/>
        </p:nvSpPr>
        <p:spPr>
          <a:xfrm>
            <a:off x="5859600" y="5227252"/>
            <a:ext cx="5811870" cy="230832"/>
          </a:xfrm>
          <a:prstGeom prst="rect">
            <a:avLst/>
          </a:prstGeom>
          <a:noFill/>
        </p:spPr>
        <p:txBody>
          <a:bodyPr wrap="square" rtlCol="0">
            <a:spAutoFit/>
          </a:bodyPr>
          <a:lstStyle/>
          <a:p>
            <a:r>
              <a:rPr lang="de-DE" sz="900" i="1">
                <a:solidFill>
                  <a:schemeClr val="dk1"/>
                </a:solidFill>
                <a:latin typeface="Georgia"/>
              </a:rPr>
              <a:t>Source: Getty Images via Middle East Eye</a:t>
            </a:r>
            <a:endParaRPr lang="en-GB" sz="900" i="1">
              <a:solidFill>
                <a:schemeClr val="dk1"/>
              </a:solidFill>
              <a:latin typeface="Georgia"/>
            </a:endParaRPr>
          </a:p>
        </p:txBody>
      </p:sp>
      <p:pic>
        <p:nvPicPr>
          <p:cNvPr id="11" name="Grafik 10" descr="Ein Bild, das Kleidung, Gebäude, Person, Himmel enthält.&#10;&#10;Automatisch generierte Beschreibung">
            <a:extLst>
              <a:ext uri="{FF2B5EF4-FFF2-40B4-BE49-F238E27FC236}">
                <a16:creationId xmlns:a16="http://schemas.microsoft.com/office/drawing/2014/main" id="{7105CD0C-A242-6EA3-5B28-87C2AFF8891E}"/>
              </a:ext>
            </a:extLst>
          </p:cNvPr>
          <p:cNvPicPr>
            <a:picLocks noChangeAspect="1"/>
          </p:cNvPicPr>
          <p:nvPr/>
        </p:nvPicPr>
        <p:blipFill>
          <a:blip r:embed="rId3"/>
          <a:stretch>
            <a:fillRect/>
          </a:stretch>
        </p:blipFill>
        <p:spPr>
          <a:xfrm>
            <a:off x="5859600" y="1527137"/>
            <a:ext cx="5532135" cy="3688090"/>
          </a:xfrm>
          <a:prstGeom prst="rect">
            <a:avLst/>
          </a:prstGeom>
        </p:spPr>
      </p:pic>
    </p:spTree>
    <p:extLst>
      <p:ext uri="{BB962C8B-B14F-4D97-AF65-F5344CB8AC3E}">
        <p14:creationId xmlns:p14="http://schemas.microsoft.com/office/powerpoint/2010/main" val="227147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0" y="287490"/>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tx1"/>
                </a:solidFill>
                <a:latin typeface="Georgia"/>
                <a:ea typeface="Georgia"/>
                <a:cs typeface="Georgia"/>
                <a:sym typeface="Georgia"/>
              </a:rPr>
              <a:t>VADER: Measuring Polarity</a:t>
            </a:r>
            <a:endParaRPr sz="2000">
              <a:solidFill>
                <a:schemeClr val="tx1"/>
              </a:solidFill>
            </a:endParaRPr>
          </a:p>
        </p:txBody>
      </p:sp>
      <p:graphicFrame>
        <p:nvGraphicFramePr>
          <p:cNvPr id="3" name="Tabelle 2">
            <a:extLst>
              <a:ext uri="{FF2B5EF4-FFF2-40B4-BE49-F238E27FC236}">
                <a16:creationId xmlns:a16="http://schemas.microsoft.com/office/drawing/2014/main" id="{ACEC8C8E-1333-0A10-6BA2-C60924C78D39}"/>
              </a:ext>
            </a:extLst>
          </p:cNvPr>
          <p:cNvGraphicFramePr>
            <a:graphicFrameLocks noGrp="1"/>
          </p:cNvGraphicFramePr>
          <p:nvPr>
            <p:extLst>
              <p:ext uri="{D42A27DB-BD31-4B8C-83A1-F6EECF244321}">
                <p14:modId xmlns:p14="http://schemas.microsoft.com/office/powerpoint/2010/main" val="228513249"/>
              </p:ext>
            </p:extLst>
          </p:nvPr>
        </p:nvGraphicFramePr>
        <p:xfrm>
          <a:off x="976520" y="1376235"/>
          <a:ext cx="10847006" cy="2072640"/>
        </p:xfrm>
        <a:graphic>
          <a:graphicData uri="http://schemas.openxmlformats.org/drawingml/2006/table">
            <a:tbl>
              <a:tblPr firstRow="1" bandRow="1">
                <a:tableStyleId>{F78B4D48-FB32-4CF5-8F60-3082B1F2CEC6}</a:tableStyleId>
              </a:tblPr>
              <a:tblGrid>
                <a:gridCol w="779128">
                  <a:extLst>
                    <a:ext uri="{9D8B030D-6E8A-4147-A177-3AD203B41FA5}">
                      <a16:colId xmlns:a16="http://schemas.microsoft.com/office/drawing/2014/main" val="1978400474"/>
                    </a:ext>
                  </a:extLst>
                </a:gridCol>
                <a:gridCol w="10067878">
                  <a:extLst>
                    <a:ext uri="{9D8B030D-6E8A-4147-A177-3AD203B41FA5}">
                      <a16:colId xmlns:a16="http://schemas.microsoft.com/office/drawing/2014/main" val="4200043276"/>
                    </a:ext>
                  </a:extLst>
                </a:gridCol>
              </a:tblGrid>
              <a:tr h="201460">
                <a:tc>
                  <a:txBody>
                    <a:bodyPr/>
                    <a:lstStyle/>
                    <a:p>
                      <a:r>
                        <a:rPr lang="de-DE" b="1" i="1">
                          <a:latin typeface="Georgia" panose="02040502050405020303" pitchFamily="18" charset="0"/>
                        </a:rPr>
                        <a:t>Score</a:t>
                      </a:r>
                    </a:p>
                  </a:txBody>
                  <a:tcPr/>
                </a:tc>
                <a:tc>
                  <a:txBody>
                    <a:bodyPr/>
                    <a:lstStyle/>
                    <a:p>
                      <a:r>
                        <a:rPr lang="de-DE" b="1" i="1" err="1">
                          <a:latin typeface="Georgia" panose="02040502050405020303" pitchFamily="18" charset="0"/>
                        </a:rPr>
                        <a:t>Sentence</a:t>
                      </a:r>
                      <a:endParaRPr lang="de-DE" b="1" i="1">
                        <a:latin typeface="Georgia" panose="02040502050405020303" pitchFamily="18" charset="0"/>
                      </a:endParaRPr>
                    </a:p>
                  </a:txBody>
                  <a:tcPr/>
                </a:tc>
                <a:extLst>
                  <a:ext uri="{0D108BD9-81ED-4DB2-BD59-A6C34878D82A}">
                    <a16:rowId xmlns:a16="http://schemas.microsoft.com/office/drawing/2014/main" val="3122779422"/>
                  </a:ext>
                </a:extLst>
              </a:tr>
              <a:tr h="201460">
                <a:tc>
                  <a:txBody>
                    <a:bodyPr/>
                    <a:lstStyle/>
                    <a:p>
                      <a:r>
                        <a:rPr lang="de-DE" b="0" i="1">
                          <a:latin typeface="Georgia" panose="02040502050405020303" pitchFamily="18" charset="0"/>
                        </a:rPr>
                        <a:t>0.925</a:t>
                      </a:r>
                    </a:p>
                  </a:txBody>
                  <a:tcPr/>
                </a:tc>
                <a:tc>
                  <a:txBody>
                    <a:bodyPr/>
                    <a:lstStyle/>
                    <a:p>
                      <a:r>
                        <a:rPr lang="de-DE" b="0" i="1">
                          <a:latin typeface="Georgia" panose="02040502050405020303" pitchFamily="18" charset="0"/>
                        </a:rPr>
                        <a:t>“Wang also reiterated Beijing's </a:t>
                      </a:r>
                      <a:r>
                        <a:rPr lang="de-DE" b="1" i="1">
                          <a:highlight>
                            <a:srgbClr val="00FF00"/>
                          </a:highlight>
                          <a:latin typeface="Georgia" panose="02040502050405020303" pitchFamily="18" charset="0"/>
                        </a:rPr>
                        <a:t>support</a:t>
                      </a:r>
                      <a:r>
                        <a:rPr lang="de-DE" b="0" i="1">
                          <a:latin typeface="Georgia" panose="02040502050405020303" pitchFamily="18" charset="0"/>
                        </a:rPr>
                        <a:t> for the two-state </a:t>
                      </a:r>
                      <a:r>
                        <a:rPr lang="de-DE" b="1" i="1">
                          <a:highlight>
                            <a:srgbClr val="00FF00"/>
                          </a:highlight>
                          <a:latin typeface="Georgia" panose="02040502050405020303" pitchFamily="18" charset="0"/>
                        </a:rPr>
                        <a:t>solution</a:t>
                      </a:r>
                      <a:r>
                        <a:rPr lang="de-DE" b="0" i="1">
                          <a:latin typeface="Georgia" panose="02040502050405020303" pitchFamily="18" charset="0"/>
                        </a:rPr>
                        <a:t>, saying the Middle East would be able to </a:t>
                      </a:r>
                      <a:r>
                        <a:rPr lang="de-DE" b="1" i="1">
                          <a:highlight>
                            <a:srgbClr val="00FF00"/>
                          </a:highlight>
                          <a:latin typeface="Georgia" panose="02040502050405020303" pitchFamily="18" charset="0"/>
                        </a:rPr>
                        <a:t>enjoy</a:t>
                      </a:r>
                      <a:r>
                        <a:rPr lang="de-DE" b="0" i="1">
                          <a:latin typeface="Georgia" panose="02040502050405020303" pitchFamily="18" charset="0"/>
                        </a:rPr>
                        <a:t> lasting </a:t>
                      </a:r>
                      <a:r>
                        <a:rPr lang="de-DE" b="1" i="1">
                          <a:highlight>
                            <a:srgbClr val="00FF00"/>
                          </a:highlight>
                          <a:latin typeface="Georgia" panose="02040502050405020303" pitchFamily="18" charset="0"/>
                        </a:rPr>
                        <a:t>peace</a:t>
                      </a:r>
                      <a:r>
                        <a:rPr lang="de-DE" b="0" i="1">
                          <a:latin typeface="Georgia" panose="02040502050405020303" pitchFamily="18" charset="0"/>
                        </a:rPr>
                        <a:t> and </a:t>
                      </a:r>
                      <a:r>
                        <a:rPr lang="de-DE" b="1" i="1" u="sng">
                          <a:solidFill>
                            <a:schemeClr val="tx1"/>
                          </a:solidFill>
                          <a:latin typeface="Georgia" panose="02040502050405020303" pitchFamily="18" charset="0"/>
                        </a:rPr>
                        <a:t>Israel</a:t>
                      </a:r>
                      <a:r>
                        <a:rPr lang="de-DE" b="0" i="1">
                          <a:latin typeface="Georgia" panose="02040502050405020303" pitchFamily="18" charset="0"/>
                        </a:rPr>
                        <a:t> would have more lasting </a:t>
                      </a:r>
                      <a:r>
                        <a:rPr lang="de-DE" b="1" i="1">
                          <a:highlight>
                            <a:srgbClr val="00FF00"/>
                          </a:highlight>
                          <a:latin typeface="Georgia" panose="02040502050405020303" pitchFamily="18" charset="0"/>
                        </a:rPr>
                        <a:t>security</a:t>
                      </a:r>
                      <a:r>
                        <a:rPr lang="de-DE" b="0" i="1">
                          <a:latin typeface="Georgia" panose="02040502050405020303" pitchFamily="18" charset="0"/>
                        </a:rPr>
                        <a:t> only when it was fully implemented."</a:t>
                      </a:r>
                    </a:p>
                  </a:txBody>
                  <a:tcPr/>
                </a:tc>
                <a:extLst>
                  <a:ext uri="{0D108BD9-81ED-4DB2-BD59-A6C34878D82A}">
                    <a16:rowId xmlns:a16="http://schemas.microsoft.com/office/drawing/2014/main" val="406860238"/>
                  </a:ext>
                </a:extLst>
              </a:tr>
              <a:tr h="201460">
                <a:tc>
                  <a:txBody>
                    <a:bodyPr/>
                    <a:lstStyle/>
                    <a:p>
                      <a:r>
                        <a:rPr lang="de-DE" b="0" i="1">
                          <a:latin typeface="Georgia" panose="02040502050405020303" pitchFamily="18" charset="0"/>
                        </a:rPr>
                        <a:t>0.915</a:t>
                      </a:r>
                    </a:p>
                  </a:txBody>
                  <a:tcPr/>
                </a:tc>
                <a:tc>
                  <a:txBody>
                    <a:bodyPr/>
                    <a:lstStyle/>
                    <a:p>
                      <a:r>
                        <a:rPr lang="de-DE" b="0" i="1">
                          <a:latin typeface="Georgia" panose="02040502050405020303" pitchFamily="18" charset="0"/>
                        </a:rPr>
                        <a:t> “We believe that each of these efforts [to </a:t>
                      </a:r>
                      <a:r>
                        <a:rPr lang="de-DE" b="1" i="1">
                          <a:highlight>
                            <a:srgbClr val="00FF00"/>
                          </a:highlight>
                          <a:latin typeface="Georgia" panose="02040502050405020303" pitchFamily="18" charset="0"/>
                        </a:rPr>
                        <a:t>protect</a:t>
                      </a:r>
                      <a:r>
                        <a:rPr lang="de-DE" b="0" i="1">
                          <a:latin typeface="Georgia" panose="02040502050405020303" pitchFamily="18" charset="0"/>
                        </a:rPr>
                        <a:t> </a:t>
                      </a:r>
                      <a:r>
                        <a:rPr lang="de-DE" b="1" i="1" u="sng">
                          <a:latin typeface="Georgia" panose="02040502050405020303" pitchFamily="18" charset="0"/>
                        </a:rPr>
                        <a:t>Palestinian</a:t>
                      </a:r>
                      <a:r>
                        <a:rPr lang="de-DE" b="0" i="1">
                          <a:latin typeface="Georgia" panose="02040502050405020303" pitchFamily="18" charset="0"/>
                        </a:rPr>
                        <a:t> civilians and increase </a:t>
                      </a:r>
                      <a:r>
                        <a:rPr lang="de-DE" b="1" i="1">
                          <a:highlight>
                            <a:srgbClr val="00FF00"/>
                          </a:highlight>
                          <a:latin typeface="Georgia" panose="02040502050405020303" pitchFamily="18" charset="0"/>
                        </a:rPr>
                        <a:t>aid</a:t>
                      </a:r>
                      <a:r>
                        <a:rPr lang="de-DE" b="0" i="1">
                          <a:latin typeface="Georgia" panose="02040502050405020303" pitchFamily="18" charset="0"/>
                        </a:rPr>
                        <a:t> into </a:t>
                      </a:r>
                      <a:r>
                        <a:rPr lang="de-DE" b="1" i="1" u="sng">
                          <a:latin typeface="Georgia" panose="02040502050405020303" pitchFamily="18" charset="0"/>
                        </a:rPr>
                        <a:t>Gaza</a:t>
                      </a:r>
                      <a:r>
                        <a:rPr lang="de-DE" b="0" i="1">
                          <a:latin typeface="Georgia" panose="02040502050405020303" pitchFamily="18" charset="0"/>
                        </a:rPr>
                        <a:t> would be facilitated by </a:t>
                      </a:r>
                      <a:r>
                        <a:rPr lang="de-DE" b="1" i="1">
                          <a:highlight>
                            <a:srgbClr val="00FF00"/>
                          </a:highlight>
                          <a:latin typeface="Georgia" panose="02040502050405020303" pitchFamily="18" charset="0"/>
                        </a:rPr>
                        <a:t>humanitarian</a:t>
                      </a:r>
                      <a:r>
                        <a:rPr lang="de-DE" b="0" i="1">
                          <a:latin typeface="Georgia" panose="02040502050405020303" pitchFamily="18" charset="0"/>
                        </a:rPr>
                        <a:t> pauses, by arrangements on the ground that increase </a:t>
                      </a:r>
                      <a:r>
                        <a:rPr lang="de-DE" b="1" i="1">
                          <a:highlight>
                            <a:srgbClr val="00FF00"/>
                          </a:highlight>
                          <a:latin typeface="Georgia" panose="02040502050405020303" pitchFamily="18" charset="0"/>
                        </a:rPr>
                        <a:t>security</a:t>
                      </a:r>
                      <a:r>
                        <a:rPr lang="de-DE" b="0" i="1">
                          <a:latin typeface="Georgia" panose="02040502050405020303" pitchFamily="18" charset="0"/>
                        </a:rPr>
                        <a:t> for civilians and permit the more </a:t>
                      </a:r>
                      <a:r>
                        <a:rPr lang="de-DE" b="1" i="1">
                          <a:highlight>
                            <a:srgbClr val="00FF00"/>
                          </a:highlight>
                          <a:latin typeface="Georgia" panose="02040502050405020303" pitchFamily="18" charset="0"/>
                        </a:rPr>
                        <a:t>effective</a:t>
                      </a:r>
                      <a:r>
                        <a:rPr lang="de-DE" b="0" i="1">
                          <a:latin typeface="Georgia" panose="02040502050405020303" pitchFamily="18" charset="0"/>
                        </a:rPr>
                        <a:t> and </a:t>
                      </a:r>
                      <a:r>
                        <a:rPr lang="de-DE" b="1" i="1">
                          <a:highlight>
                            <a:srgbClr val="00FF00"/>
                          </a:highlight>
                          <a:latin typeface="Georgia" panose="02040502050405020303" pitchFamily="18" charset="0"/>
                        </a:rPr>
                        <a:t>sustained</a:t>
                      </a:r>
                      <a:r>
                        <a:rPr lang="de-DE" b="0" i="1">
                          <a:latin typeface="Georgia" panose="02040502050405020303" pitchFamily="18" charset="0"/>
                        </a:rPr>
                        <a:t> delivery of </a:t>
                      </a:r>
                      <a:r>
                        <a:rPr lang="de-DE" b="1" i="1">
                          <a:highlight>
                            <a:srgbClr val="00FF00"/>
                          </a:highlight>
                          <a:latin typeface="Georgia" panose="02040502050405020303" pitchFamily="18" charset="0"/>
                        </a:rPr>
                        <a:t>humanitarian</a:t>
                      </a:r>
                      <a:r>
                        <a:rPr lang="de-DE" b="0" i="1">
                          <a:latin typeface="Georgia" panose="02040502050405020303" pitchFamily="18" charset="0"/>
                        </a:rPr>
                        <a:t> </a:t>
                      </a:r>
                      <a:r>
                        <a:rPr lang="de-DE" b="1" i="1">
                          <a:highlight>
                            <a:srgbClr val="00FF00"/>
                          </a:highlight>
                          <a:latin typeface="Georgia" panose="02040502050405020303" pitchFamily="18" charset="0"/>
                        </a:rPr>
                        <a:t>assistance</a:t>
                      </a:r>
                      <a:r>
                        <a:rPr lang="de-DE" b="0" i="1">
                          <a:latin typeface="Georgia" panose="02040502050405020303" pitchFamily="18" charset="0"/>
                        </a:rPr>
                        <a:t>, the top US diplomat told journalists."</a:t>
                      </a:r>
                    </a:p>
                  </a:txBody>
                  <a:tcPr/>
                </a:tc>
                <a:extLst>
                  <a:ext uri="{0D108BD9-81ED-4DB2-BD59-A6C34878D82A}">
                    <a16:rowId xmlns:a16="http://schemas.microsoft.com/office/drawing/2014/main" val="1025782719"/>
                  </a:ext>
                </a:extLst>
              </a:tr>
              <a:tr h="0">
                <a:tc>
                  <a:txBody>
                    <a:bodyPr/>
                    <a:lstStyle/>
                    <a:p>
                      <a:r>
                        <a:rPr lang="de-DE" b="0" i="1">
                          <a:latin typeface="Georgia" panose="02040502050405020303" pitchFamily="18" charset="0"/>
                        </a:rPr>
                        <a:t>0.832</a:t>
                      </a:r>
                    </a:p>
                  </a:txBody>
                  <a:tcPr/>
                </a:tc>
                <a:tc>
                  <a:txBody>
                    <a:bodyPr/>
                    <a:lstStyle/>
                    <a:p>
                      <a:r>
                        <a:rPr lang="de-DE" b="0" i="1">
                          <a:latin typeface="Georgia" panose="02040502050405020303" pitchFamily="18" charset="0"/>
                        </a:rPr>
                        <a:t>“Afterman said that China did have the </a:t>
                      </a:r>
                      <a:r>
                        <a:rPr lang="de-DE" b="1" i="1">
                          <a:highlight>
                            <a:srgbClr val="00FF00"/>
                          </a:highlight>
                          <a:latin typeface="Georgia" panose="02040502050405020303" pitchFamily="18" charset="0"/>
                        </a:rPr>
                        <a:t>opportunity</a:t>
                      </a:r>
                      <a:r>
                        <a:rPr lang="de-DE" b="0" i="1">
                          <a:latin typeface="Georgia" panose="02040502050405020303" pitchFamily="18" charset="0"/>
                        </a:rPr>
                        <a:t> to </a:t>
                      </a:r>
                      <a:r>
                        <a:rPr lang="de-DE" b="1" i="1">
                          <a:highlight>
                            <a:srgbClr val="00FF00"/>
                          </a:highlight>
                          <a:latin typeface="Georgia" panose="02040502050405020303" pitchFamily="18" charset="0"/>
                        </a:rPr>
                        <a:t>play</a:t>
                      </a:r>
                      <a:r>
                        <a:rPr lang="de-DE" b="0" i="1">
                          <a:latin typeface="Georgia" panose="02040502050405020303" pitchFamily="18" charset="0"/>
                        </a:rPr>
                        <a:t> a big role in </a:t>
                      </a:r>
                      <a:r>
                        <a:rPr lang="de-DE" b="1" i="1">
                          <a:highlight>
                            <a:srgbClr val="00FF00"/>
                          </a:highlight>
                          <a:latin typeface="Georgia" panose="02040502050405020303" pitchFamily="18" charset="0"/>
                        </a:rPr>
                        <a:t>advancing</a:t>
                      </a:r>
                      <a:r>
                        <a:rPr lang="de-DE" b="0" i="1">
                          <a:latin typeface="Georgia" panose="02040502050405020303" pitchFamily="18" charset="0"/>
                        </a:rPr>
                        <a:t> regional </a:t>
                      </a:r>
                      <a:r>
                        <a:rPr lang="de-DE" b="1" i="1">
                          <a:highlight>
                            <a:srgbClr val="00FF00"/>
                          </a:highlight>
                          <a:latin typeface="Georgia" panose="02040502050405020303" pitchFamily="18" charset="0"/>
                        </a:rPr>
                        <a:t>stability</a:t>
                      </a:r>
                      <a:r>
                        <a:rPr lang="de-DE" b="0" i="1">
                          <a:latin typeface="Georgia" panose="02040502050405020303" pitchFamily="18" charset="0"/>
                        </a:rPr>
                        <a:t>, for instance by </a:t>
                      </a:r>
                      <a:r>
                        <a:rPr lang="de-DE" b="1" i="1">
                          <a:highlight>
                            <a:srgbClr val="00FF00"/>
                          </a:highlight>
                          <a:latin typeface="Georgia" panose="02040502050405020303" pitchFamily="18" charset="0"/>
                        </a:rPr>
                        <a:t>helping</a:t>
                      </a:r>
                      <a:r>
                        <a:rPr lang="de-DE" b="0" i="1">
                          <a:latin typeface="Georgia" panose="02040502050405020303" pitchFamily="18" charset="0"/>
                        </a:rPr>
                        <a:t> </a:t>
                      </a:r>
                      <a:r>
                        <a:rPr lang="de-DE" b="1" i="1">
                          <a:highlight>
                            <a:srgbClr val="00FF00"/>
                          </a:highlight>
                          <a:latin typeface="Georgia" panose="02040502050405020303" pitchFamily="18" charset="0"/>
                        </a:rPr>
                        <a:t>secure</a:t>
                      </a:r>
                      <a:r>
                        <a:rPr lang="de-DE" b="0" i="1">
                          <a:latin typeface="Georgia" panose="02040502050405020303" pitchFamily="18" charset="0"/>
                        </a:rPr>
                        <a:t> the release of some of the more than 200 hostages that </a:t>
                      </a:r>
                      <a:r>
                        <a:rPr lang="de-DE" b="1" i="1" u="sng">
                          <a:latin typeface="Georgia" panose="02040502050405020303" pitchFamily="18" charset="0"/>
                        </a:rPr>
                        <a:t>Hamas</a:t>
                      </a:r>
                      <a:r>
                        <a:rPr lang="de-DE" b="0" i="1">
                          <a:latin typeface="Georgia" panose="02040502050405020303" pitchFamily="18" charset="0"/>
                        </a:rPr>
                        <a:t> holds."</a:t>
                      </a:r>
                    </a:p>
                  </a:txBody>
                  <a:tcPr/>
                </a:tc>
                <a:extLst>
                  <a:ext uri="{0D108BD9-81ED-4DB2-BD59-A6C34878D82A}">
                    <a16:rowId xmlns:a16="http://schemas.microsoft.com/office/drawing/2014/main" val="3586793382"/>
                  </a:ext>
                </a:extLst>
              </a:tr>
            </a:tbl>
          </a:graphicData>
        </a:graphic>
      </p:graphicFrame>
      <p:graphicFrame>
        <p:nvGraphicFramePr>
          <p:cNvPr id="6" name="Tabelle 5">
            <a:extLst>
              <a:ext uri="{FF2B5EF4-FFF2-40B4-BE49-F238E27FC236}">
                <a16:creationId xmlns:a16="http://schemas.microsoft.com/office/drawing/2014/main" id="{2B030FFD-CF65-6872-7E54-6950475D83A6}"/>
              </a:ext>
            </a:extLst>
          </p:cNvPr>
          <p:cNvGraphicFramePr>
            <a:graphicFrameLocks noGrp="1"/>
          </p:cNvGraphicFramePr>
          <p:nvPr>
            <p:extLst>
              <p:ext uri="{D42A27DB-BD31-4B8C-83A1-F6EECF244321}">
                <p14:modId xmlns:p14="http://schemas.microsoft.com/office/powerpoint/2010/main" val="1645526243"/>
              </p:ext>
            </p:extLst>
          </p:nvPr>
        </p:nvGraphicFramePr>
        <p:xfrm>
          <a:off x="976520" y="3933080"/>
          <a:ext cx="10847006" cy="1645920"/>
        </p:xfrm>
        <a:graphic>
          <a:graphicData uri="http://schemas.openxmlformats.org/drawingml/2006/table">
            <a:tbl>
              <a:tblPr firstRow="1" bandRow="1">
                <a:tableStyleId>{F78B4D48-FB32-4CF5-8F60-3082B1F2CEC6}</a:tableStyleId>
              </a:tblPr>
              <a:tblGrid>
                <a:gridCol w="779128">
                  <a:extLst>
                    <a:ext uri="{9D8B030D-6E8A-4147-A177-3AD203B41FA5}">
                      <a16:colId xmlns:a16="http://schemas.microsoft.com/office/drawing/2014/main" val="1978400474"/>
                    </a:ext>
                  </a:extLst>
                </a:gridCol>
                <a:gridCol w="10067878">
                  <a:extLst>
                    <a:ext uri="{9D8B030D-6E8A-4147-A177-3AD203B41FA5}">
                      <a16:colId xmlns:a16="http://schemas.microsoft.com/office/drawing/2014/main" val="4200043276"/>
                    </a:ext>
                  </a:extLst>
                </a:gridCol>
              </a:tblGrid>
              <a:tr h="201460">
                <a:tc>
                  <a:txBody>
                    <a:bodyPr/>
                    <a:lstStyle/>
                    <a:p>
                      <a:r>
                        <a:rPr lang="de-DE" b="1" i="1">
                          <a:latin typeface="Georgia" panose="02040502050405020303" pitchFamily="18" charset="0"/>
                        </a:rPr>
                        <a:t>Score</a:t>
                      </a:r>
                    </a:p>
                  </a:txBody>
                  <a:tcPr/>
                </a:tc>
                <a:tc>
                  <a:txBody>
                    <a:bodyPr/>
                    <a:lstStyle/>
                    <a:p>
                      <a:r>
                        <a:rPr lang="de-DE" b="1" i="1" err="1">
                          <a:latin typeface="Georgia" panose="02040502050405020303" pitchFamily="18" charset="0"/>
                        </a:rPr>
                        <a:t>Sentence</a:t>
                      </a:r>
                      <a:endParaRPr lang="de-DE" b="1" i="1">
                        <a:latin typeface="Georgia" panose="02040502050405020303" pitchFamily="18" charset="0"/>
                      </a:endParaRPr>
                    </a:p>
                  </a:txBody>
                  <a:tcPr/>
                </a:tc>
                <a:extLst>
                  <a:ext uri="{0D108BD9-81ED-4DB2-BD59-A6C34878D82A}">
                    <a16:rowId xmlns:a16="http://schemas.microsoft.com/office/drawing/2014/main" val="3122779422"/>
                  </a:ext>
                </a:extLst>
              </a:tr>
              <a:tr h="201460">
                <a:tc>
                  <a:txBody>
                    <a:bodyPr/>
                    <a:lstStyle/>
                    <a:p>
                      <a:r>
                        <a:rPr lang="de-DE" b="0" i="1">
                          <a:latin typeface="Georgia" panose="02040502050405020303" pitchFamily="18" charset="0"/>
                        </a:rPr>
                        <a:t>-0.988</a:t>
                      </a:r>
                    </a:p>
                  </a:txBody>
                  <a:tcPr/>
                </a:tc>
                <a:tc>
                  <a:txBody>
                    <a:bodyPr/>
                    <a:lstStyle/>
                    <a:p>
                      <a:r>
                        <a:rPr lang="de-DE" b="0" i="1">
                          <a:latin typeface="Georgia" panose="02040502050405020303" pitchFamily="18" charset="0"/>
                        </a:rPr>
                        <a:t>"… the </a:t>
                      </a:r>
                      <a:r>
                        <a:rPr lang="de-DE" b="1" i="1">
                          <a:highlight>
                            <a:srgbClr val="FF0000"/>
                          </a:highlight>
                          <a:latin typeface="Georgia" panose="02040502050405020303" pitchFamily="18" charset="0"/>
                        </a:rPr>
                        <a:t>brutal</a:t>
                      </a:r>
                      <a:r>
                        <a:rPr lang="de-DE" b="0" i="1">
                          <a:latin typeface="Georgia" panose="02040502050405020303" pitchFamily="18" charset="0"/>
                        </a:rPr>
                        <a:t> </a:t>
                      </a:r>
                      <a:r>
                        <a:rPr lang="de-DE" b="1" i="1">
                          <a:highlight>
                            <a:srgbClr val="FF0000"/>
                          </a:highlight>
                          <a:latin typeface="Georgia" panose="02040502050405020303" pitchFamily="18" charset="0"/>
                        </a:rPr>
                        <a:t>terror</a:t>
                      </a:r>
                      <a:r>
                        <a:rPr lang="de-DE" b="0" i="1">
                          <a:latin typeface="Georgia" panose="02040502050405020303" pitchFamily="18" charset="0"/>
                        </a:rPr>
                        <a:t> </a:t>
                      </a:r>
                      <a:r>
                        <a:rPr lang="de-DE" b="1" i="1">
                          <a:highlight>
                            <a:srgbClr val="FF0000"/>
                          </a:highlight>
                          <a:latin typeface="Georgia" panose="02040502050405020303" pitchFamily="18" charset="0"/>
                        </a:rPr>
                        <a:t>attack</a:t>
                      </a:r>
                      <a:r>
                        <a:rPr lang="de-DE" b="0" i="1">
                          <a:latin typeface="Georgia" panose="02040502050405020303" pitchFamily="18" charset="0"/>
                        </a:rPr>
                        <a:t> that </a:t>
                      </a:r>
                      <a:r>
                        <a:rPr lang="de-DE" b="1" i="1">
                          <a:highlight>
                            <a:srgbClr val="FF0000"/>
                          </a:highlight>
                          <a:latin typeface="Georgia" panose="02040502050405020303" pitchFamily="18" charset="0"/>
                        </a:rPr>
                        <a:t>killed</a:t>
                      </a:r>
                      <a:r>
                        <a:rPr lang="de-DE" b="0" i="1">
                          <a:latin typeface="Georgia" panose="02040502050405020303" pitchFamily="18" charset="0"/>
                        </a:rPr>
                        <a:t> more than 1,400 </a:t>
                      </a:r>
                      <a:r>
                        <a:rPr lang="de-DE" b="1" i="1" u="sng">
                          <a:latin typeface="Georgia" panose="02040502050405020303" pitchFamily="18" charset="0"/>
                        </a:rPr>
                        <a:t>Israelis</a:t>
                      </a:r>
                      <a:r>
                        <a:rPr lang="de-DE" b="0" i="1">
                          <a:latin typeface="Georgia" panose="02040502050405020303" pitchFamily="18" charset="0"/>
                        </a:rPr>
                        <a:t>, most of them civilians."</a:t>
                      </a:r>
                    </a:p>
                  </a:txBody>
                  <a:tcPr/>
                </a:tc>
                <a:extLst>
                  <a:ext uri="{0D108BD9-81ED-4DB2-BD59-A6C34878D82A}">
                    <a16:rowId xmlns:a16="http://schemas.microsoft.com/office/drawing/2014/main" val="406860238"/>
                  </a:ext>
                </a:extLst>
              </a:tr>
              <a:tr h="201460">
                <a:tc>
                  <a:txBody>
                    <a:bodyPr/>
                    <a:lstStyle/>
                    <a:p>
                      <a:r>
                        <a:rPr lang="de-DE" b="0" i="1">
                          <a:latin typeface="Georgia" panose="02040502050405020303" pitchFamily="18" charset="0"/>
                        </a:rPr>
                        <a:t>-0.973</a:t>
                      </a:r>
                    </a:p>
                  </a:txBody>
                  <a:tcPr/>
                </a:tc>
                <a:tc>
                  <a:txBody>
                    <a:bodyPr/>
                    <a:lstStyle/>
                    <a:p>
                      <a:r>
                        <a:rPr lang="de-DE" b="0" i="1">
                          <a:latin typeface="Georgia" panose="02040502050405020303" pitchFamily="18" charset="0"/>
                        </a:rPr>
                        <a:t>"Biden said he was </a:t>
                      </a:r>
                      <a:r>
                        <a:rPr lang="de-DE" b="1" i="1">
                          <a:highlight>
                            <a:srgbClr val="FF0000"/>
                          </a:highlight>
                          <a:latin typeface="Georgia" panose="02040502050405020303" pitchFamily="18" charset="0"/>
                        </a:rPr>
                        <a:t>shocked</a:t>
                      </a:r>
                      <a:r>
                        <a:rPr lang="de-DE" b="0" i="1">
                          <a:latin typeface="Georgia" panose="02040502050405020303" pitchFamily="18" charset="0"/>
                        </a:rPr>
                        <a:t> and </a:t>
                      </a:r>
                      <a:r>
                        <a:rPr lang="de-DE" b="1" i="1">
                          <a:highlight>
                            <a:srgbClr val="FF0000"/>
                          </a:highlight>
                          <a:latin typeface="Georgia" panose="02040502050405020303" pitchFamily="18" charset="0"/>
                        </a:rPr>
                        <a:t>sickened</a:t>
                      </a:r>
                      <a:r>
                        <a:rPr lang="de-DE" b="0" i="1">
                          <a:latin typeface="Georgia" panose="02040502050405020303" pitchFamily="18" charset="0"/>
                        </a:rPr>
                        <a:t>  by the </a:t>
                      </a:r>
                      <a:r>
                        <a:rPr lang="de-DE" b="1" i="1">
                          <a:highlight>
                            <a:srgbClr val="FF0000"/>
                          </a:highlight>
                          <a:latin typeface="Georgia" panose="02040502050405020303" pitchFamily="18" charset="0"/>
                        </a:rPr>
                        <a:t>stabbing</a:t>
                      </a:r>
                      <a:r>
                        <a:rPr lang="de-DE" b="0" i="1">
                          <a:latin typeface="Georgia" panose="02040502050405020303" pitchFamily="18" charset="0"/>
                        </a:rPr>
                        <a:t> of a six-year-old </a:t>
                      </a:r>
                      <a:r>
                        <a:rPr lang="de-DE" b="1" i="1" u="sng">
                          <a:latin typeface="Georgia" panose="02040502050405020303" pitchFamily="18" charset="0"/>
                        </a:rPr>
                        <a:t>Palestinian</a:t>
                      </a:r>
                      <a:r>
                        <a:rPr lang="de-DE" b="0" i="1">
                          <a:latin typeface="Georgia" panose="02040502050405020303" pitchFamily="18" charset="0"/>
                        </a:rPr>
                        <a:t> boy in Illinois, with a 71-year-old man </a:t>
                      </a:r>
                      <a:r>
                        <a:rPr lang="de-DE" b="1" i="1">
                          <a:highlight>
                            <a:srgbClr val="FF0000"/>
                          </a:highlight>
                          <a:latin typeface="Georgia" panose="02040502050405020303" pitchFamily="18" charset="0"/>
                        </a:rPr>
                        <a:t>charged</a:t>
                      </a:r>
                      <a:r>
                        <a:rPr lang="de-DE" b="0" i="1">
                          <a:latin typeface="Georgia" panose="02040502050405020303" pitchFamily="18" charset="0"/>
                        </a:rPr>
                        <a:t> with </a:t>
                      </a:r>
                      <a:r>
                        <a:rPr lang="de-DE" b="1" i="1">
                          <a:highlight>
                            <a:srgbClr val="FF0000"/>
                          </a:highlight>
                          <a:latin typeface="Georgia" panose="02040502050405020303" pitchFamily="18" charset="0"/>
                        </a:rPr>
                        <a:t>murder</a:t>
                      </a:r>
                      <a:r>
                        <a:rPr lang="de-DE" b="0" i="1">
                          <a:latin typeface="Georgia" panose="02040502050405020303" pitchFamily="18" charset="0"/>
                        </a:rPr>
                        <a:t> and a </a:t>
                      </a:r>
                      <a:r>
                        <a:rPr lang="de-DE" b="1" i="1">
                          <a:highlight>
                            <a:srgbClr val="FF0000"/>
                          </a:highlight>
                          <a:latin typeface="Georgia" panose="02040502050405020303" pitchFamily="18" charset="0"/>
                        </a:rPr>
                        <a:t>hate</a:t>
                      </a:r>
                      <a:r>
                        <a:rPr lang="de-DE" b="1" i="1">
                          <a:latin typeface="Georgia" panose="02040502050405020303" pitchFamily="18" charset="0"/>
                        </a:rPr>
                        <a:t> </a:t>
                      </a:r>
                      <a:r>
                        <a:rPr lang="de-DE" b="1" i="1">
                          <a:highlight>
                            <a:srgbClr val="FF0000"/>
                          </a:highlight>
                          <a:latin typeface="Georgia" panose="02040502050405020303" pitchFamily="18" charset="0"/>
                        </a:rPr>
                        <a:t>crime</a:t>
                      </a:r>
                      <a:r>
                        <a:rPr lang="de-DE" b="0" i="1">
                          <a:latin typeface="Georgia" panose="02040502050405020303" pitchFamily="18" charset="0"/>
                        </a:rPr>
                        <a:t>."</a:t>
                      </a:r>
                    </a:p>
                  </a:txBody>
                  <a:tcPr/>
                </a:tc>
                <a:extLst>
                  <a:ext uri="{0D108BD9-81ED-4DB2-BD59-A6C34878D82A}">
                    <a16:rowId xmlns:a16="http://schemas.microsoft.com/office/drawing/2014/main" val="1025782719"/>
                  </a:ext>
                </a:extLst>
              </a:tr>
              <a:tr h="201460">
                <a:tc>
                  <a:txBody>
                    <a:bodyPr/>
                    <a:lstStyle/>
                    <a:p>
                      <a:r>
                        <a:rPr lang="de-DE" b="0" i="1">
                          <a:latin typeface="Georgia" panose="02040502050405020303" pitchFamily="18" charset="0"/>
                        </a:rPr>
                        <a:t>-0.968</a:t>
                      </a:r>
                    </a:p>
                  </a:txBody>
                  <a:tcPr/>
                </a:tc>
                <a:tc>
                  <a:txBody>
                    <a:bodyPr/>
                    <a:lstStyle/>
                    <a:p>
                      <a:r>
                        <a:rPr lang="de-DE" b="0" i="1">
                          <a:latin typeface="Georgia" panose="02040502050405020303" pitchFamily="18" charset="0"/>
                        </a:rPr>
                        <a:t>“Noiya's </a:t>
                      </a:r>
                      <a:r>
                        <a:rPr lang="de-DE" b="1" i="1">
                          <a:highlight>
                            <a:srgbClr val="FF0000"/>
                          </a:highlight>
                          <a:latin typeface="Georgia" panose="02040502050405020303" pitchFamily="18" charset="0"/>
                        </a:rPr>
                        <a:t>death</a:t>
                      </a:r>
                      <a:r>
                        <a:rPr lang="de-DE" b="0" i="1">
                          <a:latin typeface="Georgia" panose="02040502050405020303" pitchFamily="18" charset="0"/>
                        </a:rPr>
                        <a:t> takes the number of Britons </a:t>
                      </a:r>
                      <a:r>
                        <a:rPr lang="de-DE" b="1" i="1">
                          <a:highlight>
                            <a:srgbClr val="FF0000"/>
                          </a:highlight>
                          <a:latin typeface="Georgia" panose="02040502050405020303" pitchFamily="18" charset="0"/>
                        </a:rPr>
                        <a:t>killed</a:t>
                      </a:r>
                      <a:r>
                        <a:rPr lang="de-DE" b="0" i="1">
                          <a:latin typeface="Georgia" panose="02040502050405020303" pitchFamily="18" charset="0"/>
                        </a:rPr>
                        <a:t> in the </a:t>
                      </a:r>
                      <a:r>
                        <a:rPr lang="de-DE" b="1" i="1" u="sng">
                          <a:latin typeface="Georgia" panose="02040502050405020303" pitchFamily="18" charset="0"/>
                        </a:rPr>
                        <a:t>Hamas</a:t>
                      </a:r>
                      <a:r>
                        <a:rPr lang="de-DE" b="0" i="1">
                          <a:latin typeface="Georgia" panose="02040502050405020303" pitchFamily="18" charset="0"/>
                        </a:rPr>
                        <a:t> </a:t>
                      </a:r>
                      <a:r>
                        <a:rPr lang="de-DE" b="1" i="1">
                          <a:highlight>
                            <a:srgbClr val="FF0000"/>
                          </a:highlight>
                          <a:latin typeface="Georgia" panose="02040502050405020303" pitchFamily="18" charset="0"/>
                        </a:rPr>
                        <a:t>attack</a:t>
                      </a:r>
                      <a:r>
                        <a:rPr lang="de-DE" b="0" i="1">
                          <a:latin typeface="Georgia" panose="02040502050405020303" pitchFamily="18" charset="0"/>
                        </a:rPr>
                        <a:t> to at least 10, with another six </a:t>
                      </a:r>
                      <a:r>
                        <a:rPr lang="de-DE" b="1" i="1">
                          <a:highlight>
                            <a:srgbClr val="FF0000"/>
                          </a:highlight>
                          <a:latin typeface="Georgia" panose="02040502050405020303" pitchFamily="18" charset="0"/>
                        </a:rPr>
                        <a:t>missing</a:t>
                      </a:r>
                      <a:r>
                        <a:rPr lang="de-DE" b="0" i="1">
                          <a:latin typeface="Georgia" panose="02040502050405020303" pitchFamily="18" charset="0"/>
                        </a:rPr>
                        <a:t>, some of whom are </a:t>
                      </a:r>
                      <a:r>
                        <a:rPr lang="de-DE" b="1" i="1">
                          <a:highlight>
                            <a:srgbClr val="FF0000"/>
                          </a:highlight>
                          <a:latin typeface="Georgia" panose="02040502050405020303" pitchFamily="18" charset="0"/>
                        </a:rPr>
                        <a:t>feared</a:t>
                      </a:r>
                      <a:r>
                        <a:rPr lang="de-DE" b="0" i="1">
                          <a:latin typeface="Georgia" panose="02040502050405020303" pitchFamily="18" charset="0"/>
                        </a:rPr>
                        <a:t> to be among the </a:t>
                      </a:r>
                      <a:r>
                        <a:rPr lang="de-DE" b="1" i="1">
                          <a:highlight>
                            <a:srgbClr val="FF0000"/>
                          </a:highlight>
                          <a:latin typeface="Georgia" panose="02040502050405020303" pitchFamily="18" charset="0"/>
                        </a:rPr>
                        <a:t>dead</a:t>
                      </a:r>
                      <a:r>
                        <a:rPr lang="de-DE" b="0" i="1">
                          <a:latin typeface="Georgia" panose="02040502050405020303" pitchFamily="18" charset="0"/>
                        </a:rPr>
                        <a:t> or </a:t>
                      </a:r>
                      <a:r>
                        <a:rPr lang="de-DE" b="1" i="1">
                          <a:highlight>
                            <a:srgbClr val="FF0000"/>
                          </a:highlight>
                          <a:latin typeface="Georgia" panose="02040502050405020303" pitchFamily="18" charset="0"/>
                        </a:rPr>
                        <a:t>kidnapped</a:t>
                      </a:r>
                      <a:r>
                        <a:rPr lang="de-DE" b="0" i="1">
                          <a:latin typeface="Georgia" panose="02040502050405020303" pitchFamily="18" charset="0"/>
                        </a:rPr>
                        <a:t>."</a:t>
                      </a:r>
                    </a:p>
                  </a:txBody>
                  <a:tcPr/>
                </a:tc>
                <a:extLst>
                  <a:ext uri="{0D108BD9-81ED-4DB2-BD59-A6C34878D82A}">
                    <a16:rowId xmlns:a16="http://schemas.microsoft.com/office/drawing/2014/main" val="3586793382"/>
                  </a:ext>
                </a:extLst>
              </a:tr>
            </a:tbl>
          </a:graphicData>
        </a:graphic>
      </p:graphicFrame>
      <p:sp>
        <p:nvSpPr>
          <p:cNvPr id="7" name="Google Shape;134;p16">
            <a:extLst>
              <a:ext uri="{FF2B5EF4-FFF2-40B4-BE49-F238E27FC236}">
                <a16:creationId xmlns:a16="http://schemas.microsoft.com/office/drawing/2014/main" id="{91CA56FD-377C-90D3-8EAF-5430373616F0}"/>
              </a:ext>
            </a:extLst>
          </p:cNvPr>
          <p:cNvSpPr txBox="1"/>
          <p:nvPr/>
        </p:nvSpPr>
        <p:spPr>
          <a:xfrm rot="16200000">
            <a:off x="-251320" y="1964177"/>
            <a:ext cx="198613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1800" b="1" i="1">
                <a:solidFill>
                  <a:schemeClr val="tx1"/>
                </a:solidFill>
                <a:latin typeface="Georgia"/>
                <a:ea typeface="Georgia"/>
                <a:cs typeface="Georgia"/>
                <a:sym typeface="Georgia"/>
              </a:rPr>
              <a:t>Positive</a:t>
            </a:r>
            <a:endParaRPr sz="1800">
              <a:solidFill>
                <a:schemeClr val="tx1"/>
              </a:solidFill>
            </a:endParaRPr>
          </a:p>
        </p:txBody>
      </p:sp>
      <p:sp>
        <p:nvSpPr>
          <p:cNvPr id="8" name="Google Shape;134;p16">
            <a:extLst>
              <a:ext uri="{FF2B5EF4-FFF2-40B4-BE49-F238E27FC236}">
                <a16:creationId xmlns:a16="http://schemas.microsoft.com/office/drawing/2014/main" id="{4937E0F2-F06D-2261-C9BA-68D7E557B05A}"/>
              </a:ext>
            </a:extLst>
          </p:cNvPr>
          <p:cNvSpPr txBox="1"/>
          <p:nvPr/>
        </p:nvSpPr>
        <p:spPr>
          <a:xfrm rot="16200000">
            <a:off x="-251321" y="4311290"/>
            <a:ext cx="198613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1800" b="1" i="1">
                <a:solidFill>
                  <a:schemeClr val="tx1"/>
                </a:solidFill>
                <a:latin typeface="Georgia"/>
                <a:ea typeface="Georgia"/>
                <a:cs typeface="Georgia"/>
                <a:sym typeface="Georgia"/>
              </a:rPr>
              <a:t>Negative</a:t>
            </a:r>
            <a:endParaRPr sz="1800">
              <a:solidFill>
                <a:schemeClr val="tx1"/>
              </a:solidFill>
            </a:endParaRPr>
          </a:p>
        </p:txBody>
      </p:sp>
    </p:spTree>
    <p:extLst>
      <p:ext uri="{BB962C8B-B14F-4D97-AF65-F5344CB8AC3E}">
        <p14:creationId xmlns:p14="http://schemas.microsoft.com/office/powerpoint/2010/main" val="2078735232"/>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sp>
        <p:nvSpPr>
          <p:cNvPr id="7" name="Google Shape;134;p16">
            <a:extLst>
              <a:ext uri="{FF2B5EF4-FFF2-40B4-BE49-F238E27FC236}">
                <a16:creationId xmlns:a16="http://schemas.microsoft.com/office/drawing/2014/main" id="{38D6EB49-E178-8621-A27D-5AB85148F0D0}"/>
              </a:ext>
            </a:extLst>
          </p:cNvPr>
          <p:cNvSpPr txBox="1"/>
          <p:nvPr/>
        </p:nvSpPr>
        <p:spPr>
          <a:xfrm>
            <a:off x="842585" y="22335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tx1"/>
                </a:solidFill>
                <a:latin typeface="Georgia"/>
                <a:ea typeface="Georgia"/>
                <a:cs typeface="Georgia"/>
                <a:sym typeface="Georgia"/>
              </a:rPr>
              <a:t>Polarity scores by Newspaper</a:t>
            </a:r>
          </a:p>
        </p:txBody>
      </p:sp>
      <p:sp>
        <p:nvSpPr>
          <p:cNvPr id="8" name="Google Shape;999;p40">
            <a:extLst>
              <a:ext uri="{FF2B5EF4-FFF2-40B4-BE49-F238E27FC236}">
                <a16:creationId xmlns:a16="http://schemas.microsoft.com/office/drawing/2014/main" id="{0E8C36C6-1D68-13B4-6DD0-EAE8C3288361}"/>
              </a:ext>
            </a:extLst>
          </p:cNvPr>
          <p:cNvSpPr txBox="1"/>
          <p:nvPr/>
        </p:nvSpPr>
        <p:spPr>
          <a:xfrm>
            <a:off x="8824715" y="1799251"/>
            <a:ext cx="2904510" cy="3259498"/>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In general, mostly negative sentiments (perhaps because it’s in the context of war reports)</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In general, distribution of sentiments associated with Palestine is higher for most newspapers although for The Guardian and The New York Times this is higher for Israel</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For all newspapers, Hamas associated sentiments are the least among the 3 labels, though across newspapers, the median value varies with the median being the highest in Al Jazeera and the lowest in TOI.  </a:t>
            </a:r>
          </a:p>
          <a:p>
            <a:pPr marL="285750" indent="-285750">
              <a:lnSpc>
                <a:spcPct val="90000"/>
              </a:lnSpc>
              <a:buClr>
                <a:schemeClr val="dk1"/>
              </a:buClr>
              <a:buSzPts val="2000"/>
              <a:buFont typeface="Arial" panose="020B0604020202020204" pitchFamily="34" charset="0"/>
              <a:buChar char="•"/>
            </a:pPr>
            <a:endParaRPr lang="en-GB" sz="1200" i="1">
              <a:solidFill>
                <a:schemeClr val="tx1"/>
              </a:solidFill>
              <a:latin typeface="Georgia"/>
              <a:ea typeface="Georgia"/>
              <a:cs typeface="Georgia"/>
              <a:sym typeface="Georgia"/>
            </a:endParaRPr>
          </a:p>
        </p:txBody>
      </p:sp>
      <p:sp>
        <p:nvSpPr>
          <p:cNvPr id="9" name="Google Shape;313;p27">
            <a:extLst>
              <a:ext uri="{FF2B5EF4-FFF2-40B4-BE49-F238E27FC236}">
                <a16:creationId xmlns:a16="http://schemas.microsoft.com/office/drawing/2014/main" id="{1B5AF2B1-1802-2FF3-0338-32474237E20B}"/>
              </a:ext>
            </a:extLst>
          </p:cNvPr>
          <p:cNvSpPr txBox="1"/>
          <p:nvPr/>
        </p:nvSpPr>
        <p:spPr>
          <a:xfrm>
            <a:off x="842585" y="748279"/>
            <a:ext cx="9559200" cy="485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1600" i="1">
                <a:solidFill>
                  <a:schemeClr val="dk1"/>
                </a:solidFill>
                <a:latin typeface="Georgia"/>
                <a:ea typeface="Georgia"/>
                <a:cs typeface="Georgia"/>
                <a:sym typeface="Georgia"/>
              </a:rPr>
              <a:t>Box and whisker plot for each newspaper and label</a:t>
            </a:r>
            <a:endParaRPr lang="en-GB" sz="1600"/>
          </a:p>
        </p:txBody>
      </p:sp>
      <p:pic>
        <p:nvPicPr>
          <p:cNvPr id="13" name="Grafik 12" descr="Ein Bild, das Diagramm, Reihe enthält.&#10;&#10;Automatisch generierte Beschreibung">
            <a:extLst>
              <a:ext uri="{FF2B5EF4-FFF2-40B4-BE49-F238E27FC236}">
                <a16:creationId xmlns:a16="http://schemas.microsoft.com/office/drawing/2014/main" id="{E8253B5D-8BEB-A3D9-B02C-B14E2BE59B44}"/>
              </a:ext>
            </a:extLst>
          </p:cNvPr>
          <p:cNvPicPr>
            <a:picLocks noChangeAspect="1"/>
          </p:cNvPicPr>
          <p:nvPr/>
        </p:nvPicPr>
        <p:blipFill>
          <a:blip r:embed="rId4"/>
          <a:stretch>
            <a:fillRect/>
          </a:stretch>
        </p:blipFill>
        <p:spPr>
          <a:xfrm>
            <a:off x="459459" y="1637779"/>
            <a:ext cx="8365256" cy="3615897"/>
          </a:xfrm>
          <a:prstGeom prst="rect">
            <a:avLst/>
          </a:prstGeom>
        </p:spPr>
      </p:pic>
    </p:spTree>
    <p:extLst>
      <p:ext uri="{BB962C8B-B14F-4D97-AF65-F5344CB8AC3E}">
        <p14:creationId xmlns:p14="http://schemas.microsoft.com/office/powerpoint/2010/main" val="952074238"/>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rgbClr val="FFFFFF"/>
                </a:solidFill>
                <a:latin typeface="Georgia"/>
                <a:ea typeface="Georgia"/>
                <a:cs typeface="Georgia"/>
                <a:sym typeface="Georgia"/>
              </a:rPr>
              <a:t>Explanation  Slides</a:t>
            </a:r>
            <a:endParaRPr sz="2000">
              <a:solidFill>
                <a:srgbClr val="FFFFFF"/>
              </a:solidFill>
            </a:endParaRPr>
          </a:p>
        </p:txBody>
      </p:sp>
      <p:pic>
        <p:nvPicPr>
          <p:cNvPr id="4" name="Grafik 3" descr="Ein Bild, das Screenshot enthält.&#10;&#10;Automatisch generierte Beschreibung">
            <a:extLst>
              <a:ext uri="{FF2B5EF4-FFF2-40B4-BE49-F238E27FC236}">
                <a16:creationId xmlns:a16="http://schemas.microsoft.com/office/drawing/2014/main" id="{3409FF0C-8616-BDD6-F466-B240F0846BAC}"/>
              </a:ext>
            </a:extLst>
          </p:cNvPr>
          <p:cNvPicPr>
            <a:picLocks noChangeAspect="1"/>
          </p:cNvPicPr>
          <p:nvPr/>
        </p:nvPicPr>
        <p:blipFill>
          <a:blip r:embed="rId4"/>
          <a:stretch>
            <a:fillRect/>
          </a:stretch>
        </p:blipFill>
        <p:spPr>
          <a:xfrm>
            <a:off x="2374231" y="155770"/>
            <a:ext cx="8333291" cy="6262594"/>
          </a:xfrm>
          <a:prstGeom prst="rect">
            <a:avLst/>
          </a:prstGeom>
        </p:spPr>
      </p:pic>
    </p:spTree>
    <p:extLst>
      <p:ext uri="{BB962C8B-B14F-4D97-AF65-F5344CB8AC3E}">
        <p14:creationId xmlns:p14="http://schemas.microsoft.com/office/powerpoint/2010/main" val="2015707691"/>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aphicFrame>
        <p:nvGraphicFramePr>
          <p:cNvPr id="3" name="Tabelle 2">
            <a:extLst>
              <a:ext uri="{FF2B5EF4-FFF2-40B4-BE49-F238E27FC236}">
                <a16:creationId xmlns:a16="http://schemas.microsoft.com/office/drawing/2014/main" id="{ACEC8C8E-1333-0A10-6BA2-C60924C78D39}"/>
              </a:ext>
            </a:extLst>
          </p:cNvPr>
          <p:cNvGraphicFramePr>
            <a:graphicFrameLocks noGrp="1"/>
          </p:cNvGraphicFramePr>
          <p:nvPr>
            <p:extLst>
              <p:ext uri="{D42A27DB-BD31-4B8C-83A1-F6EECF244321}">
                <p14:modId xmlns:p14="http://schemas.microsoft.com/office/powerpoint/2010/main" val="3252369024"/>
              </p:ext>
            </p:extLst>
          </p:nvPr>
        </p:nvGraphicFramePr>
        <p:xfrm>
          <a:off x="892556" y="1301574"/>
          <a:ext cx="10406888" cy="4942840"/>
        </p:xfrm>
        <a:graphic>
          <a:graphicData uri="http://schemas.openxmlformats.org/drawingml/2006/table">
            <a:tbl>
              <a:tblPr firstRow="1" bandRow="1">
                <a:tableStyleId>{F78B4D48-FB32-4CF5-8F60-3082B1F2CEC6}</a:tableStyleId>
              </a:tblPr>
              <a:tblGrid>
                <a:gridCol w="1211072">
                  <a:extLst>
                    <a:ext uri="{9D8B030D-6E8A-4147-A177-3AD203B41FA5}">
                      <a16:colId xmlns:a16="http://schemas.microsoft.com/office/drawing/2014/main" val="935714584"/>
                    </a:ext>
                  </a:extLst>
                </a:gridCol>
                <a:gridCol w="707136">
                  <a:extLst>
                    <a:ext uri="{9D8B030D-6E8A-4147-A177-3AD203B41FA5}">
                      <a16:colId xmlns:a16="http://schemas.microsoft.com/office/drawing/2014/main" val="1978400474"/>
                    </a:ext>
                  </a:extLst>
                </a:gridCol>
                <a:gridCol w="8488680">
                  <a:extLst>
                    <a:ext uri="{9D8B030D-6E8A-4147-A177-3AD203B41FA5}">
                      <a16:colId xmlns:a16="http://schemas.microsoft.com/office/drawing/2014/main" val="4200043276"/>
                    </a:ext>
                  </a:extLst>
                </a:gridCol>
              </a:tblGrid>
              <a:tr h="370840">
                <a:tc>
                  <a:txBody>
                    <a:bodyPr/>
                    <a:lstStyle/>
                    <a:p>
                      <a:r>
                        <a:rPr lang="de-DE" b="1" i="1">
                          <a:latin typeface="Georgia" panose="02040502050405020303" pitchFamily="18" charset="0"/>
                        </a:rPr>
                        <a:t>Sentiment</a:t>
                      </a:r>
                    </a:p>
                  </a:txBody>
                  <a:tcPr/>
                </a:tc>
                <a:tc>
                  <a:txBody>
                    <a:bodyPr/>
                    <a:lstStyle/>
                    <a:p>
                      <a:r>
                        <a:rPr lang="de-DE" b="1" i="1">
                          <a:latin typeface="Georgia" panose="02040502050405020303" pitchFamily="18" charset="0"/>
                        </a:rPr>
                        <a:t>Score</a:t>
                      </a:r>
                    </a:p>
                  </a:txBody>
                  <a:tcPr/>
                </a:tc>
                <a:tc>
                  <a:txBody>
                    <a:bodyPr/>
                    <a:lstStyle/>
                    <a:p>
                      <a:r>
                        <a:rPr lang="de-DE" b="1" i="1">
                          <a:latin typeface="Georgia" panose="02040502050405020303" pitchFamily="18" charset="0"/>
                        </a:rPr>
                        <a:t>Sentence</a:t>
                      </a:r>
                    </a:p>
                  </a:txBody>
                  <a:tcPr/>
                </a:tc>
                <a:extLst>
                  <a:ext uri="{0D108BD9-81ED-4DB2-BD59-A6C34878D82A}">
                    <a16:rowId xmlns:a16="http://schemas.microsoft.com/office/drawing/2014/main" val="3122779422"/>
                  </a:ext>
                </a:extLst>
              </a:tr>
              <a:tr h="370840">
                <a:tc>
                  <a:txBody>
                    <a:bodyPr/>
                    <a:lstStyle/>
                    <a:p>
                      <a:r>
                        <a:rPr lang="de-DE">
                          <a:latin typeface="Georgia" panose="02040502050405020303" pitchFamily="18" charset="0"/>
                        </a:rPr>
                        <a:t>Anger</a:t>
                      </a:r>
                    </a:p>
                  </a:txBody>
                  <a:tcPr/>
                </a:tc>
                <a:tc>
                  <a:txBody>
                    <a:bodyPr/>
                    <a:lstStyle/>
                    <a:p>
                      <a:r>
                        <a:rPr lang="de-DE">
                          <a:latin typeface="Georgia" panose="02040502050405020303" pitchFamily="18" charset="0"/>
                        </a:rPr>
                        <a:t>8</a:t>
                      </a:r>
                    </a:p>
                  </a:txBody>
                  <a:tcPr/>
                </a:tc>
                <a:tc>
                  <a:txBody>
                    <a:bodyPr/>
                    <a:lstStyle/>
                    <a:p>
                      <a:r>
                        <a:rPr lang="de-DE">
                          <a:latin typeface="Georgia" panose="02040502050405020303" pitchFamily="18" charset="0"/>
                        </a:rPr>
                        <a:t>"These are anti-Jewish </a:t>
                      </a:r>
                      <a:r>
                        <a:rPr lang="de-DE" b="1">
                          <a:latin typeface="Georgia" panose="02040502050405020303" pitchFamily="18" charset="0"/>
                        </a:rPr>
                        <a:t>racist</a:t>
                      </a:r>
                      <a:r>
                        <a:rPr lang="de-DE">
                          <a:latin typeface="Georgia" panose="02040502050405020303" pitchFamily="18" charset="0"/>
                        </a:rPr>
                        <a:t> incidents and </a:t>
                      </a:r>
                      <a:r>
                        <a:rPr lang="de-DE" b="1">
                          <a:latin typeface="Georgia" panose="02040502050405020303" pitchFamily="18" charset="0"/>
                        </a:rPr>
                        <a:t>hate </a:t>
                      </a:r>
                      <a:r>
                        <a:rPr lang="de-DE" b="0">
                          <a:latin typeface="Georgia" panose="02040502050405020303" pitchFamily="18" charset="0"/>
                        </a:rPr>
                        <a:t>crimes</a:t>
                      </a:r>
                      <a:r>
                        <a:rPr lang="de-DE" b="1">
                          <a:latin typeface="Georgia" panose="02040502050405020303" pitchFamily="18" charset="0"/>
                        </a:rPr>
                        <a:t> </a:t>
                      </a:r>
                      <a:r>
                        <a:rPr lang="de-DE">
                          <a:latin typeface="Georgia" panose="02040502050405020303" pitchFamily="18" charset="0"/>
                        </a:rPr>
                        <a:t>in which Jewish people, property and institutions are singled out for </a:t>
                      </a:r>
                      <a:r>
                        <a:rPr lang="de-DE" b="1">
                          <a:latin typeface="Georgia" panose="02040502050405020303" pitchFamily="18" charset="0"/>
                        </a:rPr>
                        <a:t>hate</a:t>
                      </a:r>
                      <a:r>
                        <a:rPr lang="de-DE">
                          <a:latin typeface="Georgia" panose="02040502050405020303" pitchFamily="18" charset="0"/>
                        </a:rPr>
                        <a:t>, including death </a:t>
                      </a:r>
                      <a:r>
                        <a:rPr lang="de-DE" b="1">
                          <a:latin typeface="Georgia" panose="02040502050405020303" pitchFamily="18" charset="0"/>
                        </a:rPr>
                        <a:t>threats</a:t>
                      </a:r>
                      <a:r>
                        <a:rPr lang="de-DE">
                          <a:latin typeface="Georgia" panose="02040502050405020303" pitchFamily="18" charset="0"/>
                        </a:rPr>
                        <a:t> and </a:t>
                      </a:r>
                      <a:r>
                        <a:rPr lang="de-DE" b="1">
                          <a:latin typeface="Georgia" panose="02040502050405020303" pitchFamily="18" charset="0"/>
                        </a:rPr>
                        <a:t>abuse</a:t>
                      </a:r>
                      <a:r>
                        <a:rPr lang="de-DE">
                          <a:latin typeface="Georgia" panose="02040502050405020303" pitchFamily="18" charset="0"/>
                        </a:rPr>
                        <a:t>."</a:t>
                      </a:r>
                    </a:p>
                  </a:txBody>
                  <a:tcPr/>
                </a:tc>
                <a:extLst>
                  <a:ext uri="{0D108BD9-81ED-4DB2-BD59-A6C34878D82A}">
                    <a16:rowId xmlns:a16="http://schemas.microsoft.com/office/drawing/2014/main" val="406860238"/>
                  </a:ext>
                </a:extLst>
              </a:tr>
              <a:tr h="370840">
                <a:tc>
                  <a:txBody>
                    <a:bodyPr/>
                    <a:lstStyle/>
                    <a:p>
                      <a:r>
                        <a:rPr lang="de-DE">
                          <a:latin typeface="Georgia" panose="02040502050405020303" pitchFamily="18" charset="0"/>
                        </a:rPr>
                        <a:t>Trust</a:t>
                      </a:r>
                    </a:p>
                  </a:txBody>
                  <a:tcPr/>
                </a:tc>
                <a:tc>
                  <a:txBody>
                    <a:bodyPr/>
                    <a:lstStyle/>
                    <a:p>
                      <a:r>
                        <a:rPr lang="de-DE">
                          <a:latin typeface="Georgia" panose="02040502050405020303" pitchFamily="18" charset="0"/>
                        </a:rPr>
                        <a:t>8</a:t>
                      </a:r>
                    </a:p>
                  </a:txBody>
                  <a:tcPr/>
                </a:tc>
                <a:tc>
                  <a:txBody>
                    <a:bodyPr/>
                    <a:lstStyle/>
                    <a:p>
                      <a:r>
                        <a:rPr lang="de-DE">
                          <a:latin typeface="Georgia" panose="02040502050405020303" pitchFamily="18" charset="0"/>
                        </a:rPr>
                        <a:t>"“So long as there is a United States Senate, the people of Israel will </a:t>
                      </a:r>
                      <a:r>
                        <a:rPr lang="de-DE" b="1">
                          <a:latin typeface="Georgia" panose="02040502050405020303" pitchFamily="18" charset="0"/>
                        </a:rPr>
                        <a:t>never stand alone</a:t>
                      </a:r>
                      <a:r>
                        <a:rPr lang="de-DE">
                          <a:latin typeface="Georgia" panose="02040502050405020303" pitchFamily="18" charset="0"/>
                        </a:rPr>
                        <a:t>,” Senator Chuck Schumer, the majority leader, said in a floor speech before the vote, </a:t>
                      </a:r>
                      <a:r>
                        <a:rPr lang="de-DE" b="1">
                          <a:latin typeface="Georgia" panose="02040502050405020303" pitchFamily="18" charset="0"/>
                        </a:rPr>
                        <a:t>pledging</a:t>
                      </a:r>
                      <a:r>
                        <a:rPr lang="de-DE">
                          <a:latin typeface="Georgia" panose="02040502050405020303" pitchFamily="18" charset="0"/>
                        </a:rPr>
                        <a:t> that “the Senate will </a:t>
                      </a:r>
                      <a:r>
                        <a:rPr lang="de-DE" b="1">
                          <a:latin typeface="Georgia" panose="02040502050405020303" pitchFamily="18" charset="0"/>
                        </a:rPr>
                        <a:t>back up </a:t>
                      </a:r>
                      <a:r>
                        <a:rPr lang="de-DE">
                          <a:latin typeface="Georgia" panose="02040502050405020303" pitchFamily="18" charset="0"/>
                        </a:rPr>
                        <a:t>this resolution with </a:t>
                      </a:r>
                      <a:r>
                        <a:rPr lang="de-DE" b="1">
                          <a:latin typeface="Georgia" panose="02040502050405020303" pitchFamily="18" charset="0"/>
                        </a:rPr>
                        <a:t>real</a:t>
                      </a:r>
                      <a:r>
                        <a:rPr lang="de-DE">
                          <a:latin typeface="Georgia" panose="02040502050405020303" pitchFamily="18" charset="0"/>
                        </a:rPr>
                        <a:t>, swift, decisive action and resources." </a:t>
                      </a:r>
                    </a:p>
                  </a:txBody>
                  <a:tcPr/>
                </a:tc>
                <a:extLst>
                  <a:ext uri="{0D108BD9-81ED-4DB2-BD59-A6C34878D82A}">
                    <a16:rowId xmlns:a16="http://schemas.microsoft.com/office/drawing/2014/main" val="1025782719"/>
                  </a:ext>
                </a:extLst>
              </a:tr>
              <a:tr h="370840">
                <a:tc>
                  <a:txBody>
                    <a:bodyPr/>
                    <a:lstStyle/>
                    <a:p>
                      <a:r>
                        <a:rPr lang="de-DE">
                          <a:latin typeface="Georgia" panose="02040502050405020303" pitchFamily="18" charset="0"/>
                        </a:rPr>
                        <a:t>Fear</a:t>
                      </a:r>
                    </a:p>
                  </a:txBody>
                  <a:tcPr/>
                </a:tc>
                <a:tc>
                  <a:txBody>
                    <a:bodyPr/>
                    <a:lstStyle/>
                    <a:p>
                      <a:r>
                        <a:rPr lang="de-DE">
                          <a:latin typeface="Georgia" panose="02040502050405020303" pitchFamily="18" charset="0"/>
                        </a:rPr>
                        <a:t>7</a:t>
                      </a:r>
                    </a:p>
                  </a:txBody>
                  <a:tcPr/>
                </a:tc>
                <a:tc>
                  <a:txBody>
                    <a:bodyPr/>
                    <a:lstStyle/>
                    <a:p>
                      <a:r>
                        <a:rPr lang="de-DE">
                          <a:latin typeface="Georgia" panose="02040502050405020303" pitchFamily="18" charset="0"/>
                        </a:rPr>
                        <a:t>"Israel’s order to empty 23 hospitals treating over 2,000 patients in Gaza presents health workers with a </a:t>
                      </a:r>
                      <a:r>
                        <a:rPr lang="de-DE" b="1">
                          <a:latin typeface="Georgia" panose="02040502050405020303" pitchFamily="18" charset="0"/>
                        </a:rPr>
                        <a:t>horrifying</a:t>
                      </a:r>
                      <a:r>
                        <a:rPr lang="de-DE">
                          <a:latin typeface="Georgia" panose="02040502050405020303" pitchFamily="18" charset="0"/>
                        </a:rPr>
                        <a:t> choice: force those in their care to make a journey that for many will be their last or stay and treat their patients under the </a:t>
                      </a:r>
                      <a:r>
                        <a:rPr lang="de-DE" b="1">
                          <a:latin typeface="Georgia" panose="02040502050405020303" pitchFamily="18" charset="0"/>
                        </a:rPr>
                        <a:t>impending</a:t>
                      </a:r>
                      <a:r>
                        <a:rPr lang="de-DE">
                          <a:latin typeface="Georgia" panose="02040502050405020303" pitchFamily="18" charset="0"/>
                        </a:rPr>
                        <a:t> </a:t>
                      </a:r>
                      <a:r>
                        <a:rPr lang="de-DE" b="1">
                          <a:latin typeface="Georgia" panose="02040502050405020303" pitchFamily="18" charset="0"/>
                        </a:rPr>
                        <a:t>threat</a:t>
                      </a:r>
                      <a:r>
                        <a:rPr lang="de-DE">
                          <a:latin typeface="Georgia" panose="02040502050405020303" pitchFamily="18" charset="0"/>
                        </a:rPr>
                        <a:t> of bombardment."</a:t>
                      </a:r>
                    </a:p>
                  </a:txBody>
                  <a:tcPr/>
                </a:tc>
                <a:extLst>
                  <a:ext uri="{0D108BD9-81ED-4DB2-BD59-A6C34878D82A}">
                    <a16:rowId xmlns:a16="http://schemas.microsoft.com/office/drawing/2014/main" val="2100690483"/>
                  </a:ext>
                </a:extLst>
              </a:tr>
              <a:tr h="370840">
                <a:tc>
                  <a:txBody>
                    <a:bodyPr/>
                    <a:lstStyle/>
                    <a:p>
                      <a:r>
                        <a:rPr lang="de-DE">
                          <a:latin typeface="Georgia" panose="02040502050405020303" pitchFamily="18" charset="0"/>
                        </a:rPr>
                        <a:t>Disgust</a:t>
                      </a:r>
                    </a:p>
                  </a:txBody>
                  <a:tcPr/>
                </a:tc>
                <a:tc>
                  <a:txBody>
                    <a:bodyPr/>
                    <a:lstStyle/>
                    <a:p>
                      <a:r>
                        <a:rPr lang="de-DE">
                          <a:latin typeface="Georgia" panose="02040502050405020303" pitchFamily="18" charset="0"/>
                        </a:rPr>
                        <a:t>6</a:t>
                      </a:r>
                    </a:p>
                  </a:txBody>
                  <a:tcPr/>
                </a:tc>
                <a:tc>
                  <a:txBody>
                    <a:bodyPr/>
                    <a:lstStyle/>
                    <a:p>
                      <a:r>
                        <a:rPr lang="de-DE">
                          <a:latin typeface="Georgia" panose="02040502050405020303" pitchFamily="18" charset="0"/>
                        </a:rPr>
                        <a:t>"The terrorist attack by Hamas against Israelis -- the </a:t>
                      </a:r>
                      <a:r>
                        <a:rPr lang="de-DE" b="1">
                          <a:latin typeface="Georgia" panose="02040502050405020303" pitchFamily="18" charset="0"/>
                        </a:rPr>
                        <a:t>worst</a:t>
                      </a:r>
                      <a:r>
                        <a:rPr lang="de-DE">
                          <a:latin typeface="Georgia" panose="02040502050405020303" pitchFamily="18" charset="0"/>
                        </a:rPr>
                        <a:t> massacre of Jewish people since the Holocaust -- was </a:t>
                      </a:r>
                      <a:r>
                        <a:rPr lang="de-DE" b="1">
                          <a:latin typeface="Georgia" panose="02040502050405020303" pitchFamily="18" charset="0"/>
                        </a:rPr>
                        <a:t>horrid</a:t>
                      </a:r>
                      <a:r>
                        <a:rPr lang="de-DE">
                          <a:latin typeface="Georgia" panose="02040502050405020303" pitchFamily="18" charset="0"/>
                        </a:rPr>
                        <a:t>, </a:t>
                      </a:r>
                      <a:r>
                        <a:rPr lang="de-DE" b="1">
                          <a:latin typeface="Georgia" panose="02040502050405020303" pitchFamily="18" charset="0"/>
                        </a:rPr>
                        <a:t>barbaric</a:t>
                      </a:r>
                      <a:r>
                        <a:rPr lang="de-DE">
                          <a:latin typeface="Georgia" panose="02040502050405020303" pitchFamily="18" charset="0"/>
                        </a:rPr>
                        <a:t> and </a:t>
                      </a:r>
                      <a:r>
                        <a:rPr lang="de-DE" b="1">
                          <a:latin typeface="Georgia" panose="02040502050405020303" pitchFamily="18" charset="0"/>
                        </a:rPr>
                        <a:t>inexcusable</a:t>
                      </a:r>
                      <a:r>
                        <a:rPr lang="de-DE" b="0">
                          <a:latin typeface="Georgia" panose="02040502050405020303" pitchFamily="18" charset="0"/>
                        </a:rPr>
                        <a:t>.</a:t>
                      </a:r>
                      <a:r>
                        <a:rPr lang="de-DE">
                          <a:latin typeface="Georgia" panose="02040502050405020303" pitchFamily="18" charset="0"/>
                        </a:rPr>
                        <a:t>"</a:t>
                      </a:r>
                    </a:p>
                  </a:txBody>
                  <a:tcPr/>
                </a:tc>
                <a:extLst>
                  <a:ext uri="{0D108BD9-81ED-4DB2-BD59-A6C34878D82A}">
                    <a16:rowId xmlns:a16="http://schemas.microsoft.com/office/drawing/2014/main" val="3586793382"/>
                  </a:ext>
                </a:extLst>
              </a:tr>
              <a:tr h="370840">
                <a:tc>
                  <a:txBody>
                    <a:bodyPr/>
                    <a:lstStyle/>
                    <a:p>
                      <a:r>
                        <a:rPr lang="de-DE">
                          <a:latin typeface="Georgia" panose="02040502050405020303" pitchFamily="18" charset="0"/>
                        </a:rPr>
                        <a:t>Anticipation</a:t>
                      </a:r>
                    </a:p>
                  </a:txBody>
                  <a:tcPr/>
                </a:tc>
                <a:tc>
                  <a:txBody>
                    <a:bodyPr/>
                    <a:lstStyle/>
                    <a:p>
                      <a:r>
                        <a:rPr lang="de-DE">
                          <a:latin typeface="Georgia" panose="02040502050405020303" pitchFamily="18" charset="0"/>
                        </a:rPr>
                        <a:t>5</a:t>
                      </a:r>
                    </a:p>
                  </a:txBody>
                  <a:tcPr/>
                </a:tc>
                <a:tc>
                  <a:txBody>
                    <a:bodyPr/>
                    <a:lstStyle/>
                    <a:p>
                      <a:r>
                        <a:rPr lang="de-DE">
                          <a:latin typeface="Georgia" panose="02040502050405020303" pitchFamily="18" charset="0"/>
                        </a:rPr>
                        <a:t>"…an injured man lies inside an ambulance </a:t>
                      </a:r>
                      <a:r>
                        <a:rPr lang="de-DE" b="1">
                          <a:latin typeface="Georgia" panose="02040502050405020303" pitchFamily="18" charset="0"/>
                        </a:rPr>
                        <a:t>waiting</a:t>
                      </a:r>
                      <a:r>
                        <a:rPr lang="de-DE">
                          <a:latin typeface="Georgia" panose="02040502050405020303" pitchFamily="18" charset="0"/>
                        </a:rPr>
                        <a:t> at the Rafah border crossing in the southern Gaza Strip before receiving medical care in Egypt."</a:t>
                      </a:r>
                    </a:p>
                  </a:txBody>
                  <a:tcPr/>
                </a:tc>
                <a:extLst>
                  <a:ext uri="{0D108BD9-81ED-4DB2-BD59-A6C34878D82A}">
                    <a16:rowId xmlns:a16="http://schemas.microsoft.com/office/drawing/2014/main" val="3657585766"/>
                  </a:ext>
                </a:extLst>
              </a:tr>
              <a:tr h="370840">
                <a:tc>
                  <a:txBody>
                    <a:bodyPr/>
                    <a:lstStyle/>
                    <a:p>
                      <a:r>
                        <a:rPr lang="de-DE">
                          <a:latin typeface="Georgia" panose="02040502050405020303" pitchFamily="18" charset="0"/>
                        </a:rPr>
                        <a:t>Joy</a:t>
                      </a:r>
                    </a:p>
                  </a:txBody>
                  <a:tcPr/>
                </a:tc>
                <a:tc>
                  <a:txBody>
                    <a:bodyPr/>
                    <a:lstStyle/>
                    <a:p>
                      <a:r>
                        <a:rPr lang="de-DE">
                          <a:latin typeface="Georgia" panose="02040502050405020303" pitchFamily="18" charset="0"/>
                        </a:rPr>
                        <a:t>5</a:t>
                      </a:r>
                    </a:p>
                  </a:txBody>
                  <a:tcPr/>
                </a:tc>
                <a:tc>
                  <a:txBody>
                    <a:bodyPr/>
                    <a:lstStyle/>
                    <a:p>
                      <a:r>
                        <a:rPr lang="de-DE">
                          <a:latin typeface="Georgia" panose="02040502050405020303" pitchFamily="18" charset="0"/>
                        </a:rPr>
                        <a:t>"She only went to a </a:t>
                      </a:r>
                      <a:r>
                        <a:rPr lang="de-DE" b="1">
                          <a:latin typeface="Georgia" panose="02040502050405020303" pitchFamily="18" charset="0"/>
                        </a:rPr>
                        <a:t>party</a:t>
                      </a:r>
                      <a:r>
                        <a:rPr lang="de-DE">
                          <a:latin typeface="Georgia" panose="02040502050405020303" pitchFamily="18" charset="0"/>
                        </a:rPr>
                        <a:t>, to a </a:t>
                      </a:r>
                      <a:r>
                        <a:rPr lang="de-DE" b="1">
                          <a:latin typeface="Georgia" panose="02040502050405020303" pitchFamily="18" charset="0"/>
                        </a:rPr>
                        <a:t>festival</a:t>
                      </a:r>
                      <a:r>
                        <a:rPr lang="de-DE">
                          <a:latin typeface="Georgia" panose="02040502050405020303" pitchFamily="18" charset="0"/>
                        </a:rPr>
                        <a:t>, to have some </a:t>
                      </a:r>
                      <a:r>
                        <a:rPr lang="de-DE" b="1">
                          <a:latin typeface="Georgia" panose="02040502050405020303" pitchFamily="18" charset="0"/>
                        </a:rPr>
                        <a:t>fun</a:t>
                      </a:r>
                      <a:r>
                        <a:rPr lang="de-DE">
                          <a:latin typeface="Georgia" panose="02040502050405020303" pitchFamily="18" charset="0"/>
                        </a:rPr>
                        <a:t>, she said tearfully, clutching a picture of her daughter who was kidnapped from the Supernova </a:t>
                      </a:r>
                      <a:r>
                        <a:rPr lang="de-DE" b="1">
                          <a:latin typeface="Georgia" panose="02040502050405020303" pitchFamily="18" charset="0"/>
                        </a:rPr>
                        <a:t>music</a:t>
                      </a:r>
                      <a:r>
                        <a:rPr lang="de-DE">
                          <a:latin typeface="Georgia" panose="02040502050405020303" pitchFamily="18" charset="0"/>
                        </a:rPr>
                        <a:t> festival on the Gaza border."</a:t>
                      </a:r>
                    </a:p>
                  </a:txBody>
                  <a:tcPr/>
                </a:tc>
                <a:extLst>
                  <a:ext uri="{0D108BD9-81ED-4DB2-BD59-A6C34878D82A}">
                    <a16:rowId xmlns:a16="http://schemas.microsoft.com/office/drawing/2014/main" val="4159555349"/>
                  </a:ext>
                </a:extLst>
              </a:tr>
              <a:tr h="370840">
                <a:tc>
                  <a:txBody>
                    <a:bodyPr/>
                    <a:lstStyle/>
                    <a:p>
                      <a:r>
                        <a:rPr lang="de-DE">
                          <a:latin typeface="Georgia" panose="02040502050405020303" pitchFamily="18" charset="0"/>
                        </a:rPr>
                        <a:t>Sadness</a:t>
                      </a:r>
                    </a:p>
                  </a:txBody>
                  <a:tcPr/>
                </a:tc>
                <a:tc>
                  <a:txBody>
                    <a:bodyPr/>
                    <a:lstStyle/>
                    <a:p>
                      <a:r>
                        <a:rPr lang="de-DE">
                          <a:latin typeface="Georgia" panose="02040502050405020303" pitchFamily="18" charset="0"/>
                        </a:rPr>
                        <a:t>5</a:t>
                      </a:r>
                    </a:p>
                  </a:txBody>
                  <a:tcPr/>
                </a:tc>
                <a:tc>
                  <a:txBody>
                    <a:bodyPr/>
                    <a:lstStyle/>
                    <a:p>
                      <a:r>
                        <a:rPr lang="de-DE">
                          <a:latin typeface="Georgia" panose="02040502050405020303" pitchFamily="18" charset="0"/>
                        </a:rPr>
                        <a:t>"A Red Cross mission has described scenes of </a:t>
                      </a:r>
                      <a:r>
                        <a:rPr lang="de-DE" b="1">
                          <a:latin typeface="Georgia" panose="02040502050405020303" pitchFamily="18" charset="0"/>
                        </a:rPr>
                        <a:t>chaos</a:t>
                      </a:r>
                      <a:r>
                        <a:rPr lang="de-DE">
                          <a:latin typeface="Georgia" panose="02040502050405020303" pitchFamily="18" charset="0"/>
                        </a:rPr>
                        <a:t> and </a:t>
                      </a:r>
                      <a:r>
                        <a:rPr lang="de-DE" b="1">
                          <a:latin typeface="Georgia" panose="02040502050405020303" pitchFamily="18" charset="0"/>
                        </a:rPr>
                        <a:t>exhaustion</a:t>
                      </a:r>
                      <a:r>
                        <a:rPr lang="de-DE">
                          <a:latin typeface="Georgia" panose="02040502050405020303" pitchFamily="18" charset="0"/>
                        </a:rPr>
                        <a:t> in the face of the total blockade by Israel, a critical fuel </a:t>
                      </a:r>
                      <a:r>
                        <a:rPr lang="de-DE" b="1">
                          <a:latin typeface="Georgia" panose="02040502050405020303" pitchFamily="18" charset="0"/>
                        </a:rPr>
                        <a:t>shortage</a:t>
                      </a:r>
                      <a:r>
                        <a:rPr lang="de-DE">
                          <a:latin typeface="Georgia" panose="02040502050405020303" pitchFamily="18" charset="0"/>
                        </a:rPr>
                        <a:t> and </a:t>
                      </a:r>
                      <a:r>
                        <a:rPr lang="de-DE" b="1">
                          <a:latin typeface="Georgia" panose="02040502050405020303" pitchFamily="18" charset="0"/>
                        </a:rPr>
                        <a:t>relentless</a:t>
                      </a:r>
                      <a:r>
                        <a:rPr lang="de-DE">
                          <a:latin typeface="Georgia" panose="02040502050405020303" pitchFamily="18" charset="0"/>
                        </a:rPr>
                        <a:t> bombing." </a:t>
                      </a:r>
                    </a:p>
                  </a:txBody>
                  <a:tcPr/>
                </a:tc>
                <a:extLst>
                  <a:ext uri="{0D108BD9-81ED-4DB2-BD59-A6C34878D82A}">
                    <a16:rowId xmlns:a16="http://schemas.microsoft.com/office/drawing/2014/main" val="199319588"/>
                  </a:ext>
                </a:extLst>
              </a:tr>
              <a:tr h="370840">
                <a:tc>
                  <a:txBody>
                    <a:bodyPr/>
                    <a:lstStyle/>
                    <a:p>
                      <a:r>
                        <a:rPr lang="de-DE">
                          <a:latin typeface="Georgia" panose="02040502050405020303" pitchFamily="18" charset="0"/>
                        </a:rPr>
                        <a:t>Surprise</a:t>
                      </a:r>
                    </a:p>
                  </a:txBody>
                  <a:tcPr/>
                </a:tc>
                <a:tc>
                  <a:txBody>
                    <a:bodyPr/>
                    <a:lstStyle/>
                    <a:p>
                      <a:r>
                        <a:rPr lang="de-DE">
                          <a:latin typeface="Georgia" panose="02040502050405020303" pitchFamily="18" charset="0"/>
                        </a:rPr>
                        <a:t>4</a:t>
                      </a:r>
                    </a:p>
                  </a:txBody>
                  <a:tcPr/>
                </a:tc>
                <a:tc>
                  <a:txBody>
                    <a:bodyPr/>
                    <a:lstStyle/>
                    <a:p>
                      <a:r>
                        <a:rPr lang="de-DE">
                          <a:latin typeface="Georgia" panose="02040502050405020303" pitchFamily="18" charset="0"/>
                        </a:rPr>
                        <a:t>"… warned of a “</a:t>
                      </a:r>
                      <a:r>
                        <a:rPr lang="de-DE" b="1">
                          <a:latin typeface="Georgia" panose="02040502050405020303" pitchFamily="18" charset="0"/>
                        </a:rPr>
                        <a:t>looming</a:t>
                      </a:r>
                      <a:r>
                        <a:rPr lang="de-DE">
                          <a:latin typeface="Georgia" panose="02040502050405020303" pitchFamily="18" charset="0"/>
                        </a:rPr>
                        <a:t> humanitarian </a:t>
                      </a:r>
                      <a:r>
                        <a:rPr lang="de-DE" b="1">
                          <a:latin typeface="Georgia" panose="02040502050405020303" pitchFamily="18" charset="0"/>
                        </a:rPr>
                        <a:t>catastrophe</a:t>
                      </a:r>
                      <a:r>
                        <a:rPr lang="de-DE">
                          <a:latin typeface="Georgia" panose="02040502050405020303" pitchFamily="18" charset="0"/>
                        </a:rPr>
                        <a:t>” as the Israel Defence Forces ordered civilians to </a:t>
                      </a:r>
                      <a:r>
                        <a:rPr lang="de-DE" b="1">
                          <a:latin typeface="Georgia" panose="02040502050405020303" pitchFamily="18" charset="0"/>
                        </a:rPr>
                        <a:t>urgently</a:t>
                      </a:r>
                      <a:r>
                        <a:rPr lang="de-DE">
                          <a:latin typeface="Georgia" panose="02040502050405020303" pitchFamily="18" charset="0"/>
                        </a:rPr>
                        <a:t> leave the Northern part of Gaza."</a:t>
                      </a:r>
                    </a:p>
                  </a:txBody>
                  <a:tcPr/>
                </a:tc>
                <a:extLst>
                  <a:ext uri="{0D108BD9-81ED-4DB2-BD59-A6C34878D82A}">
                    <a16:rowId xmlns:a16="http://schemas.microsoft.com/office/drawing/2014/main" val="1075434874"/>
                  </a:ext>
                </a:extLst>
              </a:tr>
            </a:tbl>
          </a:graphicData>
        </a:graphic>
      </p:graphicFrame>
      <p:sp>
        <p:nvSpPr>
          <p:cNvPr id="5" name="Google Shape;134;p16">
            <a:extLst>
              <a:ext uri="{FF2B5EF4-FFF2-40B4-BE49-F238E27FC236}">
                <a16:creationId xmlns:a16="http://schemas.microsoft.com/office/drawing/2014/main" id="{352E2773-04BB-DA0D-407C-28BF21A701DD}"/>
              </a:ext>
            </a:extLst>
          </p:cNvPr>
          <p:cNvSpPr txBox="1"/>
          <p:nvPr/>
        </p:nvSpPr>
        <p:spPr>
          <a:xfrm>
            <a:off x="976520" y="287490"/>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tx1"/>
                </a:solidFill>
                <a:latin typeface="Georgia"/>
                <a:ea typeface="Georgia"/>
                <a:cs typeface="Georgia"/>
                <a:sym typeface="Georgia"/>
              </a:rPr>
              <a:t>NRC: Measuring Emotion</a:t>
            </a:r>
            <a:endParaRPr sz="2000">
              <a:solidFill>
                <a:schemeClr val="tx1"/>
              </a:solidFill>
            </a:endParaRPr>
          </a:p>
        </p:txBody>
      </p:sp>
    </p:spTree>
    <p:extLst>
      <p:ext uri="{BB962C8B-B14F-4D97-AF65-F5344CB8AC3E}">
        <p14:creationId xmlns:p14="http://schemas.microsoft.com/office/powerpoint/2010/main" val="3547486460"/>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6" name="Grafik 5" descr="Ein Bild, das Screenshot enthält.&#10;&#10;Automatisch generierte Beschreibung">
            <a:extLst>
              <a:ext uri="{FF2B5EF4-FFF2-40B4-BE49-F238E27FC236}">
                <a16:creationId xmlns:a16="http://schemas.microsoft.com/office/drawing/2014/main" id="{27E9CDEE-AEBE-068A-3D60-96123A31E907}"/>
              </a:ext>
            </a:extLst>
          </p:cNvPr>
          <p:cNvPicPr>
            <a:picLocks noChangeAspect="1"/>
          </p:cNvPicPr>
          <p:nvPr/>
        </p:nvPicPr>
        <p:blipFill>
          <a:blip r:embed="rId4"/>
          <a:stretch>
            <a:fillRect/>
          </a:stretch>
        </p:blipFill>
        <p:spPr>
          <a:xfrm>
            <a:off x="711849" y="420687"/>
            <a:ext cx="10768301" cy="6016626"/>
          </a:xfrm>
          <a:prstGeom prst="rect">
            <a:avLst/>
          </a:prstGeom>
        </p:spPr>
      </p:pic>
    </p:spTree>
    <p:extLst>
      <p:ext uri="{BB962C8B-B14F-4D97-AF65-F5344CB8AC3E}">
        <p14:creationId xmlns:p14="http://schemas.microsoft.com/office/powerpoint/2010/main" val="3161331639"/>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252571" y="384614"/>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err="1">
                <a:solidFill>
                  <a:srgbClr val="FFFFFF"/>
                </a:solidFill>
                <a:latin typeface="Georgia"/>
                <a:ea typeface="Georgia"/>
                <a:cs typeface="Georgia"/>
                <a:sym typeface="Georgia"/>
              </a:rPr>
              <a:t>ExplanationR</a:t>
            </a:r>
            <a:r>
              <a:rPr lang="en-GB" sz="2000" b="1" i="1">
                <a:solidFill>
                  <a:srgbClr val="FFFFFF"/>
                </a:solidFill>
                <a:latin typeface="Georgia"/>
                <a:ea typeface="Georgia"/>
                <a:cs typeface="Georgia"/>
                <a:sym typeface="Georgia"/>
              </a:rPr>
              <a:t>  Slides</a:t>
            </a:r>
            <a:endParaRPr sz="2000">
              <a:solidFill>
                <a:srgbClr val="FFFFFF"/>
              </a:solidFill>
            </a:endParaRPr>
          </a:p>
        </p:txBody>
      </p:sp>
      <p:sp>
        <p:nvSpPr>
          <p:cNvPr id="6" name="Rectangle 5">
            <a:extLst>
              <a:ext uri="{FF2B5EF4-FFF2-40B4-BE49-F238E27FC236}">
                <a16:creationId xmlns:a16="http://schemas.microsoft.com/office/drawing/2014/main" id="{92D30F61-A5FD-E1F0-DE1A-822FBA8B8EA3}"/>
              </a:ext>
            </a:extLst>
          </p:cNvPr>
          <p:cNvSpPr/>
          <p:nvPr/>
        </p:nvSpPr>
        <p:spPr>
          <a:xfrm>
            <a:off x="1288146" y="3584241"/>
            <a:ext cx="928459"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Al-Jazeera</a:t>
            </a:r>
          </a:p>
        </p:txBody>
      </p:sp>
      <p:sp>
        <p:nvSpPr>
          <p:cNvPr id="8" name="Rectangle 7">
            <a:extLst>
              <a:ext uri="{FF2B5EF4-FFF2-40B4-BE49-F238E27FC236}">
                <a16:creationId xmlns:a16="http://schemas.microsoft.com/office/drawing/2014/main" id="{9342C718-93E6-4B68-A369-B4E4471B0090}"/>
              </a:ext>
            </a:extLst>
          </p:cNvPr>
          <p:cNvSpPr/>
          <p:nvPr/>
        </p:nvSpPr>
        <p:spPr>
          <a:xfrm>
            <a:off x="1288146" y="6154221"/>
            <a:ext cx="774571"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Die Welt</a:t>
            </a:r>
          </a:p>
        </p:txBody>
      </p:sp>
      <p:sp>
        <p:nvSpPr>
          <p:cNvPr id="10" name="Rectangle 9">
            <a:extLst>
              <a:ext uri="{FF2B5EF4-FFF2-40B4-BE49-F238E27FC236}">
                <a16:creationId xmlns:a16="http://schemas.microsoft.com/office/drawing/2014/main" id="{83E6B9F9-111D-2730-9B8E-176C3AFD8A7D}"/>
              </a:ext>
            </a:extLst>
          </p:cNvPr>
          <p:cNvSpPr/>
          <p:nvPr/>
        </p:nvSpPr>
        <p:spPr>
          <a:xfrm>
            <a:off x="4084601" y="3569530"/>
            <a:ext cx="1148070"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The Guardian</a:t>
            </a:r>
          </a:p>
        </p:txBody>
      </p:sp>
      <p:sp>
        <p:nvSpPr>
          <p:cNvPr id="13" name="Rectangle 12">
            <a:extLst>
              <a:ext uri="{FF2B5EF4-FFF2-40B4-BE49-F238E27FC236}">
                <a16:creationId xmlns:a16="http://schemas.microsoft.com/office/drawing/2014/main" id="{0EC4C809-0741-C98D-F7EB-D7DFC8E51D9D}"/>
              </a:ext>
            </a:extLst>
          </p:cNvPr>
          <p:cNvSpPr/>
          <p:nvPr/>
        </p:nvSpPr>
        <p:spPr>
          <a:xfrm>
            <a:off x="6351679" y="3538729"/>
            <a:ext cx="2015295"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South China Morning Post</a:t>
            </a:r>
          </a:p>
        </p:txBody>
      </p:sp>
      <p:sp>
        <p:nvSpPr>
          <p:cNvPr id="17" name="Rectangle 16">
            <a:extLst>
              <a:ext uri="{FF2B5EF4-FFF2-40B4-BE49-F238E27FC236}">
                <a16:creationId xmlns:a16="http://schemas.microsoft.com/office/drawing/2014/main" id="{6C49C14D-427F-9265-6EDA-8D38C372ABCA}"/>
              </a:ext>
            </a:extLst>
          </p:cNvPr>
          <p:cNvSpPr/>
          <p:nvPr/>
        </p:nvSpPr>
        <p:spPr>
          <a:xfrm>
            <a:off x="3956413" y="6154222"/>
            <a:ext cx="1319592"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New York Times</a:t>
            </a:r>
          </a:p>
        </p:txBody>
      </p:sp>
      <p:sp>
        <p:nvSpPr>
          <p:cNvPr id="19" name="Rectangle 18">
            <a:extLst>
              <a:ext uri="{FF2B5EF4-FFF2-40B4-BE49-F238E27FC236}">
                <a16:creationId xmlns:a16="http://schemas.microsoft.com/office/drawing/2014/main" id="{8948B3E3-04AE-BB50-A40A-58FE326A8023}"/>
              </a:ext>
            </a:extLst>
          </p:cNvPr>
          <p:cNvSpPr/>
          <p:nvPr/>
        </p:nvSpPr>
        <p:spPr>
          <a:xfrm>
            <a:off x="6700750" y="6131950"/>
            <a:ext cx="1180130"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Times of India</a:t>
            </a:r>
          </a:p>
        </p:txBody>
      </p:sp>
      <p:pic>
        <p:nvPicPr>
          <p:cNvPr id="2" name="Picture 1">
            <a:extLst>
              <a:ext uri="{FF2B5EF4-FFF2-40B4-BE49-F238E27FC236}">
                <a16:creationId xmlns:a16="http://schemas.microsoft.com/office/drawing/2014/main" id="{C20865BC-ABFB-D21B-1739-6365E782D498}"/>
              </a:ext>
            </a:extLst>
          </p:cNvPr>
          <p:cNvPicPr>
            <a:picLocks noChangeAspect="1"/>
          </p:cNvPicPr>
          <p:nvPr/>
        </p:nvPicPr>
        <p:blipFill rotWithShape="1">
          <a:blip r:embed="rId3"/>
          <a:srcRect l="29775" t="2265" r="32599" b="93734"/>
          <a:stretch/>
        </p:blipFill>
        <p:spPr>
          <a:xfrm>
            <a:off x="9174827" y="6036999"/>
            <a:ext cx="2721785" cy="274428"/>
          </a:xfrm>
          <a:prstGeom prst="rect">
            <a:avLst/>
          </a:prstGeom>
        </p:spPr>
      </p:pic>
      <p:sp>
        <p:nvSpPr>
          <p:cNvPr id="3" name="Google Shape;134;p16">
            <a:extLst>
              <a:ext uri="{FF2B5EF4-FFF2-40B4-BE49-F238E27FC236}">
                <a16:creationId xmlns:a16="http://schemas.microsoft.com/office/drawing/2014/main" id="{8CFB8EFF-1E44-9704-5E10-792F78F3B3CA}"/>
              </a:ext>
            </a:extLst>
          </p:cNvPr>
          <p:cNvSpPr txBox="1"/>
          <p:nvPr/>
        </p:nvSpPr>
        <p:spPr>
          <a:xfrm>
            <a:off x="1110457" y="222272"/>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err="1">
                <a:solidFill>
                  <a:schemeClr val="tx1"/>
                </a:solidFill>
                <a:latin typeface="Georgia"/>
                <a:ea typeface="Georgia"/>
                <a:cs typeface="Georgia"/>
                <a:sym typeface="Georgia"/>
              </a:rPr>
              <a:t>Plutchik's</a:t>
            </a:r>
            <a:r>
              <a:rPr lang="en-GB" sz="2000" b="1" i="1">
                <a:solidFill>
                  <a:schemeClr val="tx1"/>
                </a:solidFill>
                <a:latin typeface="Georgia"/>
                <a:ea typeface="Georgia"/>
                <a:cs typeface="Georgia"/>
                <a:sym typeface="Georgia"/>
              </a:rPr>
              <a:t> wheel of emotions</a:t>
            </a:r>
          </a:p>
        </p:txBody>
      </p:sp>
      <p:sp>
        <p:nvSpPr>
          <p:cNvPr id="4" name="Google Shape;999;p40">
            <a:extLst>
              <a:ext uri="{FF2B5EF4-FFF2-40B4-BE49-F238E27FC236}">
                <a16:creationId xmlns:a16="http://schemas.microsoft.com/office/drawing/2014/main" id="{07D19DE4-DD89-C2EE-EF27-335CFCBE0E76}"/>
              </a:ext>
            </a:extLst>
          </p:cNvPr>
          <p:cNvSpPr txBox="1"/>
          <p:nvPr/>
        </p:nvSpPr>
        <p:spPr>
          <a:xfrm>
            <a:off x="8957023" y="2420761"/>
            <a:ext cx="2904510" cy="2016477"/>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Much more trust-based words for Palestine and Israel as compared to Hamas</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Greater proportion of anger-based words for Hamas and Israel as compared to Palestine</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Much more sadness-based words for Palestine as compared to the others</a:t>
            </a:r>
          </a:p>
          <a:p>
            <a:pPr marL="285750" indent="-285750">
              <a:lnSpc>
                <a:spcPct val="90000"/>
              </a:lnSpc>
              <a:buClr>
                <a:schemeClr val="dk1"/>
              </a:buClr>
              <a:buSzPts val="2000"/>
              <a:buFont typeface="Arial" panose="020B0604020202020204" pitchFamily="34" charset="0"/>
              <a:buChar char="•"/>
            </a:pPr>
            <a:endParaRPr lang="en-GB" sz="1200" i="1">
              <a:solidFill>
                <a:schemeClr val="tx1"/>
              </a:solidFill>
              <a:latin typeface="Georgia"/>
              <a:ea typeface="Georgia"/>
              <a:cs typeface="Georgia"/>
              <a:sym typeface="Georgia"/>
            </a:endParaRPr>
          </a:p>
        </p:txBody>
      </p:sp>
      <p:sp>
        <p:nvSpPr>
          <p:cNvPr id="7" name="Google Shape;313;p27">
            <a:extLst>
              <a:ext uri="{FF2B5EF4-FFF2-40B4-BE49-F238E27FC236}">
                <a16:creationId xmlns:a16="http://schemas.microsoft.com/office/drawing/2014/main" id="{402F92A1-2040-608A-AB2B-C7EA859DEE5C}"/>
              </a:ext>
            </a:extLst>
          </p:cNvPr>
          <p:cNvSpPr txBox="1"/>
          <p:nvPr/>
        </p:nvSpPr>
        <p:spPr>
          <a:xfrm>
            <a:off x="1070968" y="720776"/>
            <a:ext cx="9559200" cy="485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1600" i="1">
                <a:solidFill>
                  <a:schemeClr val="dk1"/>
                </a:solidFill>
                <a:latin typeface="Georgia"/>
                <a:ea typeface="Georgia"/>
                <a:cs typeface="Georgia"/>
                <a:sym typeface="Georgia"/>
              </a:rPr>
              <a:t>% based spread of NRC Lexicon based sentiments in Key label</a:t>
            </a:r>
            <a:endParaRPr lang="en-GB" sz="1600"/>
          </a:p>
        </p:txBody>
      </p:sp>
      <p:pic>
        <p:nvPicPr>
          <p:cNvPr id="12" name="Picture 11">
            <a:extLst>
              <a:ext uri="{FF2B5EF4-FFF2-40B4-BE49-F238E27FC236}">
                <a16:creationId xmlns:a16="http://schemas.microsoft.com/office/drawing/2014/main" id="{75DF2CEB-F9F0-B1F1-943C-5569E945FF29}"/>
              </a:ext>
            </a:extLst>
          </p:cNvPr>
          <p:cNvPicPr>
            <a:picLocks noChangeAspect="1"/>
          </p:cNvPicPr>
          <p:nvPr/>
        </p:nvPicPr>
        <p:blipFill rotWithShape="1">
          <a:blip r:embed="rId4"/>
          <a:srcRect t="5487"/>
          <a:stretch/>
        </p:blipFill>
        <p:spPr>
          <a:xfrm>
            <a:off x="427926" y="1274114"/>
            <a:ext cx="2527473" cy="2264615"/>
          </a:xfrm>
          <a:prstGeom prst="rect">
            <a:avLst/>
          </a:prstGeom>
        </p:spPr>
      </p:pic>
      <p:pic>
        <p:nvPicPr>
          <p:cNvPr id="15" name="Picture 14">
            <a:extLst>
              <a:ext uri="{FF2B5EF4-FFF2-40B4-BE49-F238E27FC236}">
                <a16:creationId xmlns:a16="http://schemas.microsoft.com/office/drawing/2014/main" id="{FE845E58-C4B5-D476-432C-A8AB4441F61E}"/>
              </a:ext>
            </a:extLst>
          </p:cNvPr>
          <p:cNvPicPr>
            <a:picLocks noChangeAspect="1"/>
          </p:cNvPicPr>
          <p:nvPr/>
        </p:nvPicPr>
        <p:blipFill rotWithShape="1">
          <a:blip r:embed="rId5"/>
          <a:srcRect t="5994"/>
          <a:stretch/>
        </p:blipFill>
        <p:spPr>
          <a:xfrm>
            <a:off x="528555" y="3979820"/>
            <a:ext cx="2326168" cy="2073078"/>
          </a:xfrm>
          <a:prstGeom prst="rect">
            <a:avLst/>
          </a:prstGeom>
        </p:spPr>
      </p:pic>
      <p:pic>
        <p:nvPicPr>
          <p:cNvPr id="16" name="Picture 15">
            <a:extLst>
              <a:ext uri="{FF2B5EF4-FFF2-40B4-BE49-F238E27FC236}">
                <a16:creationId xmlns:a16="http://schemas.microsoft.com/office/drawing/2014/main" id="{B3E9FD2A-A888-944A-ABEA-E2A34A5AC89E}"/>
              </a:ext>
            </a:extLst>
          </p:cNvPr>
          <p:cNvPicPr>
            <a:picLocks noChangeAspect="1"/>
          </p:cNvPicPr>
          <p:nvPr/>
        </p:nvPicPr>
        <p:blipFill>
          <a:blip r:embed="rId6"/>
          <a:stretch>
            <a:fillRect/>
          </a:stretch>
        </p:blipFill>
        <p:spPr>
          <a:xfrm>
            <a:off x="6165035" y="1244699"/>
            <a:ext cx="2535209" cy="2264615"/>
          </a:xfrm>
          <a:prstGeom prst="rect">
            <a:avLst/>
          </a:prstGeom>
        </p:spPr>
      </p:pic>
      <p:pic>
        <p:nvPicPr>
          <p:cNvPr id="21" name="Picture 20">
            <a:extLst>
              <a:ext uri="{FF2B5EF4-FFF2-40B4-BE49-F238E27FC236}">
                <a16:creationId xmlns:a16="http://schemas.microsoft.com/office/drawing/2014/main" id="{55433A1E-A6DE-5BF4-6E33-EB23FEFD9DA9}"/>
              </a:ext>
            </a:extLst>
          </p:cNvPr>
          <p:cNvPicPr>
            <a:picLocks noChangeAspect="1"/>
          </p:cNvPicPr>
          <p:nvPr/>
        </p:nvPicPr>
        <p:blipFill>
          <a:blip r:embed="rId7"/>
          <a:stretch>
            <a:fillRect/>
          </a:stretch>
        </p:blipFill>
        <p:spPr>
          <a:xfrm>
            <a:off x="3288991" y="1215286"/>
            <a:ext cx="2601066" cy="2323443"/>
          </a:xfrm>
          <a:prstGeom prst="rect">
            <a:avLst/>
          </a:prstGeom>
        </p:spPr>
      </p:pic>
      <p:pic>
        <p:nvPicPr>
          <p:cNvPr id="22" name="Picture 21">
            <a:extLst>
              <a:ext uri="{FF2B5EF4-FFF2-40B4-BE49-F238E27FC236}">
                <a16:creationId xmlns:a16="http://schemas.microsoft.com/office/drawing/2014/main" id="{FFC60050-84DA-FC14-4FC4-235B69F85525}"/>
              </a:ext>
            </a:extLst>
          </p:cNvPr>
          <p:cNvPicPr>
            <a:picLocks noChangeAspect="1"/>
          </p:cNvPicPr>
          <p:nvPr/>
        </p:nvPicPr>
        <p:blipFill>
          <a:blip r:embed="rId8"/>
          <a:stretch>
            <a:fillRect/>
          </a:stretch>
        </p:blipFill>
        <p:spPr>
          <a:xfrm>
            <a:off x="3367286" y="3914122"/>
            <a:ext cx="2432094" cy="2172506"/>
          </a:xfrm>
          <a:prstGeom prst="rect">
            <a:avLst/>
          </a:prstGeom>
        </p:spPr>
      </p:pic>
      <p:pic>
        <p:nvPicPr>
          <p:cNvPr id="23" name="Picture 22">
            <a:extLst>
              <a:ext uri="{FF2B5EF4-FFF2-40B4-BE49-F238E27FC236}">
                <a16:creationId xmlns:a16="http://schemas.microsoft.com/office/drawing/2014/main" id="{1A31B89D-F854-7BCB-E631-EFAEE36B9CFE}"/>
              </a:ext>
            </a:extLst>
          </p:cNvPr>
          <p:cNvPicPr>
            <a:picLocks noChangeAspect="1"/>
          </p:cNvPicPr>
          <p:nvPr/>
        </p:nvPicPr>
        <p:blipFill>
          <a:blip r:embed="rId9"/>
          <a:stretch>
            <a:fillRect/>
          </a:stretch>
        </p:blipFill>
        <p:spPr>
          <a:xfrm>
            <a:off x="6272786" y="3979820"/>
            <a:ext cx="2302987" cy="2057179"/>
          </a:xfrm>
          <a:prstGeom prst="rect">
            <a:avLst/>
          </a:prstGeom>
        </p:spPr>
      </p:pic>
    </p:spTree>
    <p:extLst>
      <p:ext uri="{BB962C8B-B14F-4D97-AF65-F5344CB8AC3E}">
        <p14:creationId xmlns:p14="http://schemas.microsoft.com/office/powerpoint/2010/main" val="425355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algn="ctr">
              <a:lnSpc>
                <a:spcPct val="90000"/>
              </a:lnSpc>
            </a:pPr>
            <a:r>
              <a:rPr lang="en-GB" sz="3200" b="1" i="1">
                <a:solidFill>
                  <a:srgbClr val="FFFFFF"/>
                </a:solidFill>
                <a:latin typeface="Georgia"/>
                <a:sym typeface="Georgia"/>
              </a:rPr>
              <a:t>Discussion &amp; Limitations</a:t>
            </a:r>
            <a:endParaRPr lang="de-DE"/>
          </a:p>
        </p:txBody>
      </p:sp>
    </p:spTree>
    <p:extLst>
      <p:ext uri="{BB962C8B-B14F-4D97-AF65-F5344CB8AC3E}">
        <p14:creationId xmlns:p14="http://schemas.microsoft.com/office/powerpoint/2010/main" val="365668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Limitations</a:t>
            </a:r>
            <a:endParaRPr sz="2000"/>
          </a:p>
        </p:txBody>
      </p:sp>
      <p:sp>
        <p:nvSpPr>
          <p:cNvPr id="140" name="Google Shape;140;p17"/>
          <p:cNvSpPr txBox="1"/>
          <p:nvPr/>
        </p:nvSpPr>
        <p:spPr>
          <a:xfrm>
            <a:off x="1080000" y="1401275"/>
            <a:ext cx="10032000" cy="44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1" name="Google Shape;141;p17"/>
          <p:cNvSpPr txBox="1"/>
          <p:nvPr/>
        </p:nvSpPr>
        <p:spPr>
          <a:xfrm>
            <a:off x="1080000" y="1413300"/>
            <a:ext cx="5208066" cy="3745722"/>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412750" indent="-285750">
              <a:lnSpc>
                <a:spcPct val="90000"/>
              </a:lnSpc>
              <a:spcAft>
                <a:spcPts val="2400"/>
              </a:spcAft>
              <a:buClr>
                <a:schemeClr val="dk1"/>
              </a:buClr>
              <a:buSzPts val="1600"/>
              <a:buFont typeface="Arial" panose="020B0604020202020204" pitchFamily="34" charset="0"/>
              <a:buChar char="•"/>
            </a:pPr>
            <a:r>
              <a:rPr lang="en-DE" sz="1800" i="1">
                <a:solidFill>
                  <a:schemeClr val="dk1"/>
                </a:solidFill>
                <a:latin typeface="Georgia"/>
                <a:ea typeface="Georgia"/>
                <a:cs typeface="Georgia"/>
              </a:rPr>
              <a:t>Skewed sampling (by certain news sources and oversampling for time after outbreak of war</a:t>
            </a:r>
            <a:endParaRPr lang="en-US" sz="1800" i="1">
              <a:solidFill>
                <a:schemeClr val="dk1"/>
              </a:solidFill>
              <a:latin typeface="Georgia"/>
              <a:ea typeface="Georgia"/>
              <a:cs typeface="Georgia"/>
            </a:endParaRPr>
          </a:p>
          <a:p>
            <a:pPr marL="412750" indent="-285750">
              <a:lnSpc>
                <a:spcPct val="90000"/>
              </a:lnSpc>
              <a:spcAft>
                <a:spcPts val="2400"/>
              </a:spcAft>
              <a:buClr>
                <a:schemeClr val="dk1"/>
              </a:buClr>
              <a:buSzPts val="1600"/>
              <a:buFont typeface="Arial" panose="020B0604020202020204" pitchFamily="34" charset="0"/>
              <a:buChar char="•"/>
            </a:pPr>
            <a:r>
              <a:rPr lang="en-US" sz="1800" i="1">
                <a:solidFill>
                  <a:schemeClr val="dk1"/>
                </a:solidFill>
                <a:latin typeface="Georgia"/>
                <a:ea typeface="Georgia"/>
                <a:cs typeface="Georgia"/>
              </a:rPr>
              <a:t>Models don’t account for word position or part of speech (POS): No distinction between the one attacking and the one being attacked</a:t>
            </a:r>
          </a:p>
          <a:p>
            <a:pPr marL="412750" indent="-285750">
              <a:lnSpc>
                <a:spcPct val="90000"/>
              </a:lnSpc>
              <a:spcAft>
                <a:spcPts val="2400"/>
              </a:spcAft>
              <a:buClr>
                <a:schemeClr val="dk1"/>
              </a:buClr>
              <a:buSzPts val="1600"/>
              <a:buFont typeface="Arial" panose="020B0604020202020204" pitchFamily="34" charset="0"/>
              <a:buChar char="•"/>
            </a:pPr>
            <a:r>
              <a:rPr lang="en-US" sz="1800" i="1">
                <a:solidFill>
                  <a:schemeClr val="dk1"/>
                </a:solidFill>
                <a:latin typeface="Georgia"/>
                <a:ea typeface="Georgia"/>
                <a:cs typeface="Georgia"/>
              </a:rPr>
              <a:t>Small sample of news sources</a:t>
            </a:r>
          </a:p>
          <a:p>
            <a:pPr marL="412750" indent="-285750">
              <a:lnSpc>
                <a:spcPct val="90000"/>
              </a:lnSpc>
              <a:spcAft>
                <a:spcPts val="2400"/>
              </a:spcAft>
              <a:buClr>
                <a:schemeClr val="dk1"/>
              </a:buClr>
              <a:buSzPts val="1600"/>
              <a:buFont typeface="Arial" panose="020B0604020202020204" pitchFamily="34" charset="0"/>
              <a:buChar char="•"/>
            </a:pPr>
            <a:r>
              <a:rPr lang="en-US" sz="1800" i="1">
                <a:solidFill>
                  <a:schemeClr val="dk1"/>
                </a:solidFill>
                <a:latin typeface="Georgia"/>
                <a:ea typeface="Georgia"/>
                <a:cs typeface="Georgia"/>
              </a:rPr>
              <a:t>Limited time period</a:t>
            </a:r>
          </a:p>
          <a:p>
            <a:pPr marL="412750" indent="-285750">
              <a:lnSpc>
                <a:spcPct val="90000"/>
              </a:lnSpc>
              <a:spcAft>
                <a:spcPts val="2400"/>
              </a:spcAft>
              <a:buClr>
                <a:schemeClr val="dk1"/>
              </a:buClr>
              <a:buSzPts val="1600"/>
              <a:buFont typeface="Arial" panose="020B0604020202020204" pitchFamily="34" charset="0"/>
              <a:buChar char="•"/>
            </a:pPr>
            <a:r>
              <a:rPr lang="en-US" sz="1800" i="1">
                <a:solidFill>
                  <a:schemeClr val="dk1"/>
                </a:solidFill>
                <a:latin typeface="Georgia"/>
                <a:ea typeface="Georgia"/>
                <a:cs typeface="Georgia"/>
              </a:rPr>
              <a:t>Limited level of granularity</a:t>
            </a:r>
          </a:p>
        </p:txBody>
      </p:sp>
      <p:pic>
        <p:nvPicPr>
          <p:cNvPr id="2" name="Picture 2">
            <a:extLst>
              <a:ext uri="{FF2B5EF4-FFF2-40B4-BE49-F238E27FC236}">
                <a16:creationId xmlns:a16="http://schemas.microsoft.com/office/drawing/2014/main" id="{3AAA37DD-526D-EC63-C630-9C6E6BADB6A6}"/>
              </a:ext>
            </a:extLst>
          </p:cNvPr>
          <p:cNvPicPr>
            <a:picLocks noChangeAspect="1"/>
          </p:cNvPicPr>
          <p:nvPr/>
        </p:nvPicPr>
        <p:blipFill rotWithShape="1">
          <a:blip r:embed="rId3"/>
          <a:srcRect t="1358" r="22603"/>
          <a:stretch/>
        </p:blipFill>
        <p:spPr>
          <a:xfrm>
            <a:off x="6391545" y="1751535"/>
            <a:ext cx="5461058" cy="30692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2000"/>
            </a:pPr>
            <a:r>
              <a:rPr lang="en-GB" sz="2000" b="1" i="1">
                <a:solidFill>
                  <a:schemeClr val="tx1"/>
                </a:solidFill>
                <a:latin typeface="Georgia"/>
                <a:ea typeface="Georgia"/>
                <a:cs typeface="Georgia"/>
                <a:sym typeface="Georgia"/>
              </a:rPr>
              <a:t>Further Work</a:t>
            </a:r>
            <a:endParaRPr lang="en-DE" sz="2000">
              <a:solidFill>
                <a:schemeClr val="tx1"/>
              </a:solidFill>
            </a:endParaRPr>
          </a:p>
        </p:txBody>
      </p:sp>
      <p:sp>
        <p:nvSpPr>
          <p:cNvPr id="4" name="Google Shape;213;p22">
            <a:extLst>
              <a:ext uri="{FF2B5EF4-FFF2-40B4-BE49-F238E27FC236}">
                <a16:creationId xmlns:a16="http://schemas.microsoft.com/office/drawing/2014/main" id="{6516FC5A-C1BE-73D3-8FE3-F195340EF962}"/>
              </a:ext>
            </a:extLst>
          </p:cNvPr>
          <p:cNvSpPr txBox="1"/>
          <p:nvPr/>
        </p:nvSpPr>
        <p:spPr>
          <a:xfrm>
            <a:off x="976521" y="1557606"/>
            <a:ext cx="4771956" cy="4632288"/>
          </a:xfrm>
          <a:prstGeom prst="rect">
            <a:avLst/>
          </a:prstGeom>
          <a:noFill/>
          <a:ln w="9525" cap="flat" cmpd="sng">
            <a:noFill/>
            <a:prstDash val="dot"/>
            <a:round/>
            <a:headEnd type="none" w="sm" len="sm"/>
            <a:tailEnd type="none" w="sm" len="sm"/>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r>
              <a:rPr lang="en-GB" sz="1600" i="1">
                <a:solidFill>
                  <a:schemeClr val="dk1"/>
                </a:solidFill>
                <a:latin typeface="Georgia"/>
                <a:ea typeface="Georgia"/>
                <a:cs typeface="Georgia"/>
                <a:sym typeface="Georgia"/>
              </a:rPr>
              <a:t>Increase number of news sources and articles</a:t>
            </a: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endParaRPr lang="en-GB" sz="1600" i="1">
              <a:solidFill>
                <a:schemeClr val="dk1"/>
              </a:solidFill>
              <a:latin typeface="Georgia"/>
              <a:ea typeface="Georgia"/>
              <a:cs typeface="Georgia"/>
              <a:sym typeface="Georgia"/>
            </a:endParaRP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r>
              <a:rPr lang="en-GB" sz="1600" i="1">
                <a:solidFill>
                  <a:schemeClr val="dk1"/>
                </a:solidFill>
                <a:latin typeface="Georgia"/>
                <a:ea typeface="Georgia"/>
                <a:cs typeface="Georgia"/>
                <a:sym typeface="Georgia"/>
              </a:rPr>
              <a:t>Increase time period</a:t>
            </a: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endParaRPr lang="en-GB" sz="1600" i="1">
              <a:solidFill>
                <a:schemeClr val="dk1"/>
              </a:solidFill>
              <a:latin typeface="Georgia"/>
              <a:ea typeface="Georgia"/>
              <a:cs typeface="Georgia"/>
              <a:sym typeface="Georgia"/>
            </a:endParaRP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r>
              <a:rPr lang="en-GB" sz="1600" i="1">
                <a:solidFill>
                  <a:schemeClr val="dk1"/>
                </a:solidFill>
                <a:latin typeface="Georgia"/>
                <a:ea typeface="Georgia"/>
                <a:cs typeface="Georgia"/>
                <a:sym typeface="Georgia"/>
              </a:rPr>
              <a:t>Sentiment analysis by modelled topic </a:t>
            </a: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endParaRPr lang="en-GB" sz="1600" i="1">
              <a:solidFill>
                <a:schemeClr val="dk1"/>
              </a:solidFill>
              <a:latin typeface="Georgia"/>
              <a:ea typeface="Georgia"/>
              <a:cs typeface="Georgia"/>
              <a:sym typeface="Georgia"/>
            </a:endParaRP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r>
              <a:rPr lang="en-GB" sz="1600" i="1">
                <a:solidFill>
                  <a:schemeClr val="dk1"/>
                </a:solidFill>
                <a:latin typeface="Georgia"/>
                <a:ea typeface="Georgia"/>
                <a:cs typeface="Georgia"/>
                <a:sym typeface="Georgia"/>
              </a:rPr>
              <a:t>NLP-based method: still doesn’t classify negative sentiments into further categories (e.g. "oppressed" vs. "oppressor") and potential for marginal bias depending on training data</a:t>
            </a:r>
          </a:p>
          <a:p>
            <a:pPr marR="0" lvl="0" algn="l" rtl="0">
              <a:lnSpc>
                <a:spcPct val="90000"/>
              </a:lnSpc>
              <a:spcBef>
                <a:spcPts val="0"/>
              </a:spcBef>
              <a:spcAft>
                <a:spcPts val="0"/>
              </a:spcAft>
              <a:buClr>
                <a:schemeClr val="dk1"/>
              </a:buClr>
              <a:buSzPts val="2000"/>
            </a:pPr>
            <a:endParaRPr lang="en-GB" sz="1600" i="1">
              <a:solidFill>
                <a:schemeClr val="dk1"/>
              </a:solidFill>
              <a:latin typeface="Georgia"/>
              <a:ea typeface="Georgia"/>
              <a:cs typeface="Georgia"/>
            </a:endParaRPr>
          </a:p>
          <a:p>
            <a:pPr marL="285750" marR="0" lvl="0" indent="-285750" algn="l" rtl="0">
              <a:lnSpc>
                <a:spcPct val="90000"/>
              </a:lnSpc>
              <a:spcBef>
                <a:spcPts val="0"/>
              </a:spcBef>
              <a:spcAft>
                <a:spcPts val="0"/>
              </a:spcAft>
              <a:buClr>
                <a:schemeClr val="dk1"/>
              </a:buClr>
              <a:buSzPts val="2000"/>
              <a:buFont typeface="Arial" panose="020B0604020202020204" pitchFamily="34" charset="0"/>
              <a:buChar char="•"/>
            </a:pPr>
            <a:r>
              <a:rPr lang="en-GB" sz="1600" i="1">
                <a:solidFill>
                  <a:schemeClr val="dk1"/>
                </a:solidFill>
                <a:latin typeface="Georgia"/>
                <a:ea typeface="Georgia"/>
                <a:cs typeface="Georgia"/>
                <a:sym typeface="Georgia"/>
              </a:rPr>
              <a:t>Fine-tuned text classification model to distinguish between the one who is acting and the one who being acted upon</a:t>
            </a:r>
          </a:p>
        </p:txBody>
      </p:sp>
      <p:pic>
        <p:nvPicPr>
          <p:cNvPr id="8" name="Picture 7">
            <a:extLst>
              <a:ext uri="{FF2B5EF4-FFF2-40B4-BE49-F238E27FC236}">
                <a16:creationId xmlns:a16="http://schemas.microsoft.com/office/drawing/2014/main" id="{5470442E-045A-FCEF-C34F-D1B3220EE3C2}"/>
              </a:ext>
            </a:extLst>
          </p:cNvPr>
          <p:cNvPicPr>
            <a:picLocks noChangeAspect="1"/>
          </p:cNvPicPr>
          <p:nvPr/>
        </p:nvPicPr>
        <p:blipFill rotWithShape="1">
          <a:blip r:embed="rId3"/>
          <a:srcRect t="41776"/>
          <a:stretch/>
        </p:blipFill>
        <p:spPr>
          <a:xfrm>
            <a:off x="6266706" y="2706630"/>
            <a:ext cx="2904282" cy="1409169"/>
          </a:xfrm>
          <a:prstGeom prst="rect">
            <a:avLst/>
          </a:prstGeom>
        </p:spPr>
      </p:pic>
      <p:pic>
        <p:nvPicPr>
          <p:cNvPr id="9" name="Picture 8">
            <a:extLst>
              <a:ext uri="{FF2B5EF4-FFF2-40B4-BE49-F238E27FC236}">
                <a16:creationId xmlns:a16="http://schemas.microsoft.com/office/drawing/2014/main" id="{4BA89EBF-1E6A-C08F-BA6E-913EB3037A8D}"/>
              </a:ext>
            </a:extLst>
          </p:cNvPr>
          <p:cNvPicPr>
            <a:picLocks noChangeAspect="1"/>
          </p:cNvPicPr>
          <p:nvPr/>
        </p:nvPicPr>
        <p:blipFill>
          <a:blip r:embed="rId4"/>
          <a:stretch>
            <a:fillRect/>
          </a:stretch>
        </p:blipFill>
        <p:spPr>
          <a:xfrm>
            <a:off x="9207220" y="2654188"/>
            <a:ext cx="2519475" cy="1279268"/>
          </a:xfrm>
          <a:prstGeom prst="rect">
            <a:avLst/>
          </a:prstGeom>
        </p:spPr>
      </p:pic>
      <p:pic>
        <p:nvPicPr>
          <p:cNvPr id="10" name="Picture 9">
            <a:extLst>
              <a:ext uri="{FF2B5EF4-FFF2-40B4-BE49-F238E27FC236}">
                <a16:creationId xmlns:a16="http://schemas.microsoft.com/office/drawing/2014/main" id="{8F665875-843F-E6D3-BFC0-16C3830C6583}"/>
              </a:ext>
            </a:extLst>
          </p:cNvPr>
          <p:cNvPicPr>
            <a:picLocks noChangeAspect="1"/>
          </p:cNvPicPr>
          <p:nvPr/>
        </p:nvPicPr>
        <p:blipFill>
          <a:blip r:embed="rId5"/>
          <a:stretch>
            <a:fillRect/>
          </a:stretch>
        </p:blipFill>
        <p:spPr>
          <a:xfrm>
            <a:off x="6266706" y="4566666"/>
            <a:ext cx="2831179" cy="1437537"/>
          </a:xfrm>
          <a:prstGeom prst="rect">
            <a:avLst/>
          </a:prstGeom>
        </p:spPr>
      </p:pic>
      <p:pic>
        <p:nvPicPr>
          <p:cNvPr id="11" name="Picture 10">
            <a:extLst>
              <a:ext uri="{FF2B5EF4-FFF2-40B4-BE49-F238E27FC236}">
                <a16:creationId xmlns:a16="http://schemas.microsoft.com/office/drawing/2014/main" id="{0B86241E-3776-FB44-D8C8-BE8D5ED49BFD}"/>
              </a:ext>
            </a:extLst>
          </p:cNvPr>
          <p:cNvPicPr>
            <a:picLocks noChangeAspect="1"/>
          </p:cNvPicPr>
          <p:nvPr/>
        </p:nvPicPr>
        <p:blipFill>
          <a:blip r:embed="rId6"/>
          <a:stretch>
            <a:fillRect/>
          </a:stretch>
        </p:blipFill>
        <p:spPr>
          <a:xfrm>
            <a:off x="9236702" y="4566666"/>
            <a:ext cx="2587178" cy="1331710"/>
          </a:xfrm>
          <a:prstGeom prst="rect">
            <a:avLst/>
          </a:prstGeom>
        </p:spPr>
      </p:pic>
      <p:pic>
        <p:nvPicPr>
          <p:cNvPr id="12" name="Picture 11">
            <a:extLst>
              <a:ext uri="{FF2B5EF4-FFF2-40B4-BE49-F238E27FC236}">
                <a16:creationId xmlns:a16="http://schemas.microsoft.com/office/drawing/2014/main" id="{FA7DA7A6-4192-6559-A91B-6391708F979B}"/>
              </a:ext>
            </a:extLst>
          </p:cNvPr>
          <p:cNvPicPr>
            <a:picLocks noChangeAspect="1"/>
          </p:cNvPicPr>
          <p:nvPr/>
        </p:nvPicPr>
        <p:blipFill>
          <a:blip r:embed="rId7"/>
          <a:stretch>
            <a:fillRect/>
          </a:stretch>
        </p:blipFill>
        <p:spPr>
          <a:xfrm>
            <a:off x="7157166" y="981331"/>
            <a:ext cx="3881438" cy="1258305"/>
          </a:xfrm>
          <a:prstGeom prst="rect">
            <a:avLst/>
          </a:prstGeom>
        </p:spPr>
      </p:pic>
      <p:sp>
        <p:nvSpPr>
          <p:cNvPr id="13" name="TextBox 12">
            <a:extLst>
              <a:ext uri="{FF2B5EF4-FFF2-40B4-BE49-F238E27FC236}">
                <a16:creationId xmlns:a16="http://schemas.microsoft.com/office/drawing/2014/main" id="{C3FACC66-335C-43B9-04CB-A8A0F6E12804}"/>
              </a:ext>
            </a:extLst>
          </p:cNvPr>
          <p:cNvSpPr txBox="1"/>
          <p:nvPr/>
        </p:nvSpPr>
        <p:spPr>
          <a:xfrm>
            <a:off x="6297528" y="2390627"/>
            <a:ext cx="4924425" cy="246221"/>
          </a:xfrm>
          <a:prstGeom prst="rect">
            <a:avLst/>
          </a:prstGeom>
          <a:noFill/>
        </p:spPr>
        <p:txBody>
          <a:bodyPr wrap="square">
            <a:spAutoFit/>
          </a:bodyPr>
          <a:lstStyle/>
          <a:p>
            <a:r>
              <a:rPr lang="en-GB" sz="1000" b="1" i="1">
                <a:latin typeface="Georgia" panose="02040502050405020303" pitchFamily="18" charset="0"/>
              </a:rPr>
              <a:t>Limitation in classifying negative sentiments further</a:t>
            </a:r>
          </a:p>
        </p:txBody>
      </p:sp>
      <p:sp>
        <p:nvSpPr>
          <p:cNvPr id="14" name="TextBox 13">
            <a:extLst>
              <a:ext uri="{FF2B5EF4-FFF2-40B4-BE49-F238E27FC236}">
                <a16:creationId xmlns:a16="http://schemas.microsoft.com/office/drawing/2014/main" id="{01594AB4-3767-1C51-4B4D-DB9DAFE494A6}"/>
              </a:ext>
            </a:extLst>
          </p:cNvPr>
          <p:cNvSpPr txBox="1"/>
          <p:nvPr/>
        </p:nvSpPr>
        <p:spPr>
          <a:xfrm>
            <a:off x="6340263" y="4235438"/>
            <a:ext cx="4924425" cy="246221"/>
          </a:xfrm>
          <a:prstGeom prst="rect">
            <a:avLst/>
          </a:prstGeom>
          <a:noFill/>
        </p:spPr>
        <p:txBody>
          <a:bodyPr wrap="square">
            <a:spAutoFit/>
          </a:bodyPr>
          <a:lstStyle/>
          <a:p>
            <a:r>
              <a:rPr lang="en-GB" sz="1000" b="1" i="1">
                <a:latin typeface="Georgia" panose="02040502050405020303" pitchFamily="18" charset="0"/>
              </a:rPr>
              <a:t>Presence of Bias depending on subject</a:t>
            </a:r>
          </a:p>
        </p:txBody>
      </p:sp>
    </p:spTree>
    <p:extLst>
      <p:ext uri="{BB962C8B-B14F-4D97-AF65-F5344CB8AC3E}">
        <p14:creationId xmlns:p14="http://schemas.microsoft.com/office/powerpoint/2010/main" val="2401692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p:nvPr/>
        </p:nvSpPr>
        <p:spPr>
          <a:xfrm>
            <a:off x="976521" y="668106"/>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dk1"/>
                </a:solidFill>
                <a:latin typeface="Georgia"/>
                <a:ea typeface="Georgia"/>
                <a:cs typeface="Georgia"/>
                <a:sym typeface="Georgia"/>
              </a:rPr>
              <a:t>References: </a:t>
            </a:r>
            <a:endParaRPr sz="2000"/>
          </a:p>
        </p:txBody>
      </p:sp>
      <p:sp>
        <p:nvSpPr>
          <p:cNvPr id="140" name="Google Shape;140;p17"/>
          <p:cNvSpPr txBox="1"/>
          <p:nvPr/>
        </p:nvSpPr>
        <p:spPr>
          <a:xfrm>
            <a:off x="1080000" y="1401275"/>
            <a:ext cx="10032000" cy="44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1" name="Google Shape;141;p17"/>
          <p:cNvSpPr txBox="1"/>
          <p:nvPr/>
        </p:nvSpPr>
        <p:spPr>
          <a:xfrm>
            <a:off x="1080000" y="1413300"/>
            <a:ext cx="10032000" cy="4448700"/>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457200" marR="0" lvl="0" indent="-330200" algn="l" rtl="0">
              <a:lnSpc>
                <a:spcPct val="90000"/>
              </a:lnSpc>
              <a:spcBef>
                <a:spcPts val="0"/>
              </a:spcBef>
              <a:spcAft>
                <a:spcPts val="0"/>
              </a:spcAft>
              <a:buClr>
                <a:schemeClr val="dk1"/>
              </a:buClr>
              <a:buSzPts val="1600"/>
              <a:buFont typeface="Arial" panose="020B0604020202020204" pitchFamily="34" charset="0"/>
              <a:buChar char="•"/>
            </a:pPr>
            <a:r>
              <a:rPr lang="de-DE" sz="1600">
                <a:solidFill>
                  <a:schemeClr val="dk1"/>
                </a:solidFill>
                <a:latin typeface="Georgia"/>
                <a:ea typeface="Georgia"/>
                <a:cs typeface="Georgia"/>
                <a:sym typeface="Georgia"/>
              </a:rPr>
              <a:t>CNN (2023). The battle </a:t>
            </a:r>
            <a:r>
              <a:rPr lang="de-DE" sz="1600" err="1">
                <a:solidFill>
                  <a:schemeClr val="dk1"/>
                </a:solidFill>
                <a:latin typeface="Georgia"/>
                <a:ea typeface="Georgia"/>
                <a:cs typeface="Georgia"/>
                <a:sym typeface="Georgia"/>
              </a:rPr>
              <a:t>for</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public</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opinion</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over</a:t>
            </a:r>
            <a:r>
              <a:rPr lang="de-DE" sz="1600">
                <a:solidFill>
                  <a:schemeClr val="dk1"/>
                </a:solidFill>
                <a:latin typeface="Georgia"/>
                <a:ea typeface="Georgia"/>
                <a:cs typeface="Georgia"/>
                <a:sym typeface="Georgia"/>
              </a:rPr>
              <a:t> Israel war</a:t>
            </a:r>
            <a:r>
              <a:rPr lang="de-DE" sz="1600" i="1">
                <a:solidFill>
                  <a:schemeClr val="dk1"/>
                </a:solidFill>
                <a:latin typeface="Georgia"/>
                <a:ea typeface="Georgia"/>
                <a:cs typeface="Georgia"/>
                <a:sym typeface="Georgia"/>
              </a:rPr>
              <a:t>, CNN</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available</a:t>
            </a:r>
            <a:r>
              <a:rPr lang="de-DE" sz="1600">
                <a:solidFill>
                  <a:schemeClr val="dk1"/>
                </a:solidFill>
                <a:latin typeface="Georgia"/>
                <a:ea typeface="Georgia"/>
                <a:cs typeface="Georgia"/>
                <a:sym typeface="Georgia"/>
              </a:rPr>
              <a:t> at: </a:t>
            </a:r>
            <a:r>
              <a:rPr lang="de-DE" sz="1600">
                <a:solidFill>
                  <a:schemeClr val="dk1"/>
                </a:solidFill>
                <a:latin typeface="Georgia"/>
                <a:ea typeface="Georgia"/>
                <a:cs typeface="Georgia"/>
                <a:sym typeface="Georgia"/>
                <a:hlinkClick r:id="rId3"/>
              </a:rPr>
              <a:t>https://edition.cnn.com/videos/world/2023/10/21/smr-israel-public-opinion-battle.cnn</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Accessed</a:t>
            </a:r>
            <a:r>
              <a:rPr lang="de-DE" sz="1600">
                <a:solidFill>
                  <a:schemeClr val="dk1"/>
                </a:solidFill>
                <a:latin typeface="Georgia"/>
                <a:ea typeface="Georgia"/>
                <a:cs typeface="Georgia"/>
                <a:sym typeface="Georgia"/>
              </a:rPr>
              <a:t>: 4 </a:t>
            </a:r>
            <a:r>
              <a:rPr lang="de-DE" sz="1600" err="1">
                <a:solidFill>
                  <a:schemeClr val="dk1"/>
                </a:solidFill>
                <a:latin typeface="Georgia"/>
                <a:ea typeface="Georgia"/>
                <a:cs typeface="Georgia"/>
                <a:sym typeface="Georgia"/>
              </a:rPr>
              <a:t>Dec</a:t>
            </a:r>
            <a:r>
              <a:rPr lang="de-DE" sz="1600">
                <a:solidFill>
                  <a:schemeClr val="dk1"/>
                </a:solidFill>
                <a:latin typeface="Georgia"/>
                <a:ea typeface="Georgia"/>
                <a:cs typeface="Georgia"/>
                <a:sym typeface="Georgia"/>
              </a:rPr>
              <a:t> 2023)</a:t>
            </a:r>
          </a:p>
          <a:p>
            <a:pPr marL="457200" indent="-330200">
              <a:lnSpc>
                <a:spcPct val="90000"/>
              </a:lnSpc>
              <a:buClr>
                <a:schemeClr val="dk1"/>
              </a:buClr>
              <a:buSzPts val="1600"/>
              <a:buFont typeface="Arial" panose="020B0604020202020204" pitchFamily="34" charset="0"/>
              <a:buChar char="•"/>
            </a:pPr>
            <a:r>
              <a:rPr lang="en-DE" sz="1600">
                <a:solidFill>
                  <a:schemeClr val="dk1"/>
                </a:solidFill>
                <a:latin typeface="Georgia"/>
                <a:ea typeface="Georgia"/>
                <a:cs typeface="Georgia"/>
                <a:sym typeface="Georgia"/>
              </a:rPr>
              <a:t>İnceoğlu</a:t>
            </a:r>
            <a:r>
              <a:rPr lang="de-DE" sz="1600">
                <a:solidFill>
                  <a:schemeClr val="dk1"/>
                </a:solidFill>
                <a:latin typeface="Georgia"/>
                <a:ea typeface="Georgia"/>
                <a:cs typeface="Georgia"/>
                <a:sym typeface="Georgia"/>
              </a:rPr>
              <a:t>, Y. (2023). </a:t>
            </a:r>
            <a:r>
              <a:rPr lang="en-GB" sz="1600">
                <a:solidFill>
                  <a:schemeClr val="dk1"/>
                </a:solidFill>
                <a:latin typeface="Georgia"/>
                <a:ea typeface="Georgia"/>
                <a:cs typeface="Georgia"/>
                <a:sym typeface="Georgia"/>
              </a:rPr>
              <a:t>‘Dead’ versus ‘Killed’: A closer look at the media bias in reporting Israel-Palestine Conflict, </a:t>
            </a:r>
            <a:r>
              <a:rPr lang="en-GB" sz="1600" i="1">
                <a:solidFill>
                  <a:schemeClr val="dk1"/>
                </a:solidFill>
                <a:latin typeface="Georgia"/>
                <a:ea typeface="Georgia"/>
                <a:cs typeface="Georgia"/>
                <a:sym typeface="Georgia"/>
              </a:rPr>
              <a:t>The Wire India</a:t>
            </a:r>
            <a:r>
              <a:rPr lang="en-GB" sz="1600">
                <a:solidFill>
                  <a:schemeClr val="dk1"/>
                </a:solidFill>
                <a:latin typeface="Georgia"/>
                <a:ea typeface="Georgia"/>
                <a:cs typeface="Georgia"/>
                <a:sym typeface="Georgia"/>
              </a:rPr>
              <a:t>, available at: </a:t>
            </a:r>
            <a:r>
              <a:rPr lang="en-GB" sz="1600">
                <a:solidFill>
                  <a:schemeClr val="dk1"/>
                </a:solidFill>
                <a:latin typeface="Georgia"/>
                <a:ea typeface="Georgia"/>
                <a:cs typeface="Georgia"/>
                <a:sym typeface="Georgia"/>
                <a:hlinkClick r:id="rId4"/>
              </a:rPr>
              <a:t>https://thewire.in/media/dead-versus-killed-a-closer-look-at-the-media-bias-in-reporting-israel-palestine-conflict</a:t>
            </a:r>
            <a:r>
              <a:rPr lang="en-GB" sz="1600">
                <a:solidFill>
                  <a:schemeClr val="dk1"/>
                </a:solidFill>
                <a:latin typeface="Georgia"/>
                <a:ea typeface="Georgia"/>
                <a:cs typeface="Georgia"/>
                <a:sym typeface="Georgia"/>
              </a:rPr>
              <a:t> (Accessed 4 Dec 2023)</a:t>
            </a:r>
            <a:endParaRPr lang="de-DE" sz="1600">
              <a:solidFill>
                <a:schemeClr val="dk1"/>
              </a:solidFill>
              <a:latin typeface="Georgia"/>
              <a:ea typeface="Georgia"/>
              <a:cs typeface="Georgia"/>
              <a:sym typeface="Georgia"/>
            </a:endParaRPr>
          </a:p>
          <a:p>
            <a:pPr marL="457200" marR="0" lvl="0" indent="-330200" algn="l" rtl="0">
              <a:lnSpc>
                <a:spcPct val="90000"/>
              </a:lnSpc>
              <a:spcBef>
                <a:spcPts val="0"/>
              </a:spcBef>
              <a:spcAft>
                <a:spcPts val="0"/>
              </a:spcAft>
              <a:buClr>
                <a:schemeClr val="dk1"/>
              </a:buClr>
              <a:buSzPts val="1600"/>
              <a:buFont typeface="Arial" panose="020B0604020202020204" pitchFamily="34" charset="0"/>
              <a:buChar char="•"/>
            </a:pPr>
            <a:r>
              <a:rPr lang="de-DE" sz="1600" err="1">
                <a:solidFill>
                  <a:schemeClr val="dk1"/>
                </a:solidFill>
                <a:latin typeface="Georgia"/>
                <a:ea typeface="Georgia"/>
                <a:cs typeface="Georgia"/>
                <a:sym typeface="Georgia"/>
              </a:rPr>
              <a:t>Kressler</a:t>
            </a:r>
            <a:r>
              <a:rPr lang="de-DE" sz="1600">
                <a:solidFill>
                  <a:schemeClr val="dk1"/>
                </a:solidFill>
                <a:latin typeface="Georgia"/>
                <a:ea typeface="Georgia"/>
                <a:cs typeface="Georgia"/>
                <a:sym typeface="Georgia"/>
              </a:rPr>
              <a:t>, N. (1987). </a:t>
            </a:r>
            <a:r>
              <a:rPr lang="de-DE" sz="1600" err="1">
                <a:solidFill>
                  <a:schemeClr val="dk1"/>
                </a:solidFill>
                <a:latin typeface="Georgia"/>
                <a:ea typeface="Georgia"/>
                <a:cs typeface="Georgia"/>
                <a:sym typeface="Georgia"/>
              </a:rPr>
              <a:t>Biased</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Judgements</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of</a:t>
            </a:r>
            <a:r>
              <a:rPr lang="de-DE" sz="1600">
                <a:solidFill>
                  <a:schemeClr val="dk1"/>
                </a:solidFill>
                <a:latin typeface="Georgia"/>
                <a:ea typeface="Georgia"/>
                <a:cs typeface="Georgia"/>
                <a:sym typeface="Georgia"/>
              </a:rPr>
              <a:t> Media Bias: A Case Study </a:t>
            </a:r>
            <a:r>
              <a:rPr lang="de-DE" sz="1600" err="1">
                <a:solidFill>
                  <a:schemeClr val="dk1"/>
                </a:solidFill>
                <a:latin typeface="Georgia"/>
                <a:ea typeface="Georgia"/>
                <a:cs typeface="Georgia"/>
                <a:sym typeface="Georgia"/>
              </a:rPr>
              <a:t>of</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the</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Arab</a:t>
            </a:r>
            <a:r>
              <a:rPr lang="de-DE" sz="1600">
                <a:solidFill>
                  <a:schemeClr val="dk1"/>
                </a:solidFill>
                <a:latin typeface="Georgia"/>
                <a:ea typeface="Georgia"/>
                <a:cs typeface="Georgia"/>
                <a:sym typeface="Georgia"/>
              </a:rPr>
              <a:t>-Israeli Dispute, </a:t>
            </a:r>
            <a:r>
              <a:rPr lang="de-DE" sz="1600" i="1">
                <a:solidFill>
                  <a:schemeClr val="dk1"/>
                </a:solidFill>
                <a:latin typeface="Georgia"/>
                <a:ea typeface="Georgia"/>
                <a:cs typeface="Georgia"/>
                <a:sym typeface="Georgia"/>
              </a:rPr>
              <a:t>Political </a:t>
            </a:r>
            <a:r>
              <a:rPr lang="de-DE" sz="1600" i="1" err="1">
                <a:solidFill>
                  <a:schemeClr val="dk1"/>
                </a:solidFill>
                <a:latin typeface="Georgia"/>
                <a:ea typeface="Georgia"/>
                <a:cs typeface="Georgia"/>
                <a:sym typeface="Georgia"/>
              </a:rPr>
              <a:t>Psychology</a:t>
            </a:r>
            <a:r>
              <a:rPr lang="de-DE" sz="1600">
                <a:solidFill>
                  <a:schemeClr val="dk1"/>
                </a:solidFill>
                <a:latin typeface="Georgia"/>
                <a:ea typeface="Georgia"/>
                <a:cs typeface="Georgia"/>
                <a:sym typeface="Georgia"/>
              </a:rPr>
              <a:t>, 8(2), pp.211-227, </a:t>
            </a:r>
            <a:r>
              <a:rPr lang="de-DE" sz="1600" err="1">
                <a:solidFill>
                  <a:schemeClr val="dk1"/>
                </a:solidFill>
                <a:latin typeface="Georgia"/>
                <a:ea typeface="Georgia"/>
                <a:cs typeface="Georgia"/>
                <a:sym typeface="Georgia"/>
              </a:rPr>
              <a:t>available</a:t>
            </a:r>
            <a:r>
              <a:rPr lang="de-DE" sz="1600">
                <a:solidFill>
                  <a:schemeClr val="dk1"/>
                </a:solidFill>
                <a:latin typeface="Georgia"/>
                <a:ea typeface="Georgia"/>
                <a:cs typeface="Georgia"/>
                <a:sym typeface="Georgia"/>
              </a:rPr>
              <a:t> at: </a:t>
            </a:r>
            <a:r>
              <a:rPr lang="de-DE" sz="1600">
                <a:solidFill>
                  <a:schemeClr val="dk1"/>
                </a:solidFill>
                <a:latin typeface="Georgia"/>
                <a:ea typeface="Georgia"/>
                <a:cs typeface="Georgia"/>
                <a:sym typeface="Georgia"/>
                <a:hlinkClick r:id="rId5"/>
              </a:rPr>
              <a:t>https://doi.org/10.2307/3791301</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Accessed</a:t>
            </a:r>
            <a:r>
              <a:rPr lang="de-DE" sz="1600">
                <a:solidFill>
                  <a:schemeClr val="dk1"/>
                </a:solidFill>
                <a:latin typeface="Georgia"/>
                <a:ea typeface="Georgia"/>
                <a:cs typeface="Georgia"/>
                <a:sym typeface="Georgia"/>
              </a:rPr>
              <a:t>: 4 </a:t>
            </a:r>
            <a:r>
              <a:rPr lang="de-DE" sz="1600" err="1">
                <a:solidFill>
                  <a:schemeClr val="dk1"/>
                </a:solidFill>
                <a:latin typeface="Georgia"/>
                <a:ea typeface="Georgia"/>
                <a:cs typeface="Georgia"/>
                <a:sym typeface="Georgia"/>
              </a:rPr>
              <a:t>Dec</a:t>
            </a:r>
            <a:r>
              <a:rPr lang="de-DE" sz="1600">
                <a:solidFill>
                  <a:schemeClr val="dk1"/>
                </a:solidFill>
                <a:latin typeface="Georgia"/>
                <a:ea typeface="Georgia"/>
                <a:cs typeface="Georgia"/>
                <a:sym typeface="Georgia"/>
              </a:rPr>
              <a:t> 2023)</a:t>
            </a:r>
          </a:p>
          <a:p>
            <a:pPr marL="457200" marR="0" lvl="0" indent="-330200" algn="l" rtl="0">
              <a:lnSpc>
                <a:spcPct val="90000"/>
              </a:lnSpc>
              <a:spcBef>
                <a:spcPts val="0"/>
              </a:spcBef>
              <a:spcAft>
                <a:spcPts val="0"/>
              </a:spcAft>
              <a:buClr>
                <a:schemeClr val="dk1"/>
              </a:buClr>
              <a:buSzPts val="1600"/>
              <a:buFont typeface="Arial" panose="020B0604020202020204" pitchFamily="34" charset="0"/>
              <a:buChar char="•"/>
            </a:pPr>
            <a:r>
              <a:rPr lang="de-DE" sz="1600">
                <a:solidFill>
                  <a:schemeClr val="dk1"/>
                </a:solidFill>
                <a:latin typeface="Georgia"/>
                <a:ea typeface="Georgia"/>
                <a:cs typeface="Georgia"/>
                <a:sym typeface="Georgia"/>
              </a:rPr>
              <a:t>Leonhardt, D. (2023). </a:t>
            </a:r>
            <a:r>
              <a:rPr lang="de-DE" sz="1600" err="1">
                <a:solidFill>
                  <a:schemeClr val="dk1"/>
                </a:solidFill>
                <a:latin typeface="Georgia"/>
                <a:ea typeface="Georgia"/>
                <a:cs typeface="Georgia"/>
                <a:sym typeface="Georgia"/>
              </a:rPr>
              <a:t>What</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the</a:t>
            </a:r>
            <a:r>
              <a:rPr lang="de-DE" sz="1600">
                <a:solidFill>
                  <a:schemeClr val="dk1"/>
                </a:solidFill>
                <a:latin typeface="Georgia"/>
                <a:ea typeface="Georgia"/>
                <a:cs typeface="Georgia"/>
                <a:sym typeface="Georgia"/>
              </a:rPr>
              <a:t> Polls Say About Gaza, </a:t>
            </a:r>
            <a:r>
              <a:rPr lang="de-DE" sz="1600" i="1">
                <a:solidFill>
                  <a:schemeClr val="dk1"/>
                </a:solidFill>
                <a:latin typeface="Georgia"/>
                <a:ea typeface="Georgia"/>
                <a:cs typeface="Georgia"/>
                <a:sym typeface="Georgia"/>
              </a:rPr>
              <a:t>The New York Times</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available</a:t>
            </a:r>
            <a:r>
              <a:rPr lang="de-DE" sz="1600">
                <a:solidFill>
                  <a:schemeClr val="dk1"/>
                </a:solidFill>
                <a:latin typeface="Georgia"/>
                <a:ea typeface="Georgia"/>
                <a:cs typeface="Georgia"/>
                <a:sym typeface="Georgia"/>
              </a:rPr>
              <a:t> at: </a:t>
            </a:r>
            <a:r>
              <a:rPr lang="de-DE" sz="1600">
                <a:solidFill>
                  <a:schemeClr val="dk1"/>
                </a:solidFill>
                <a:latin typeface="Georgia"/>
                <a:ea typeface="Georgia"/>
                <a:cs typeface="Georgia"/>
                <a:sym typeface="Georgia"/>
                <a:hlinkClick r:id="rId6"/>
              </a:rPr>
              <a:t>https://www.nytimes.com/2023/11/30/briefing/polling-gaza.html</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Accessed</a:t>
            </a:r>
            <a:r>
              <a:rPr lang="de-DE" sz="1600">
                <a:solidFill>
                  <a:schemeClr val="dk1"/>
                </a:solidFill>
                <a:latin typeface="Georgia"/>
                <a:ea typeface="Georgia"/>
                <a:cs typeface="Georgia"/>
                <a:sym typeface="Georgia"/>
              </a:rPr>
              <a:t>: 4 </a:t>
            </a:r>
            <a:r>
              <a:rPr lang="de-DE" sz="1600" err="1">
                <a:solidFill>
                  <a:schemeClr val="dk1"/>
                </a:solidFill>
                <a:latin typeface="Georgia"/>
                <a:ea typeface="Georgia"/>
                <a:cs typeface="Georgia"/>
                <a:sym typeface="Georgia"/>
              </a:rPr>
              <a:t>Dec</a:t>
            </a:r>
            <a:r>
              <a:rPr lang="de-DE" sz="1600">
                <a:solidFill>
                  <a:schemeClr val="dk1"/>
                </a:solidFill>
                <a:latin typeface="Georgia"/>
                <a:ea typeface="Georgia"/>
                <a:cs typeface="Georgia"/>
                <a:sym typeface="Georgia"/>
              </a:rPr>
              <a:t> 2023)</a:t>
            </a:r>
          </a:p>
          <a:p>
            <a:pPr marL="457200" indent="-330200">
              <a:lnSpc>
                <a:spcPct val="90000"/>
              </a:lnSpc>
              <a:buClr>
                <a:schemeClr val="dk1"/>
              </a:buClr>
              <a:buSzPts val="1600"/>
              <a:buFont typeface="Arial" panose="020B0604020202020204" pitchFamily="34" charset="0"/>
              <a:buChar char="•"/>
            </a:pPr>
            <a:r>
              <a:rPr lang="de-DE" sz="1600" err="1">
                <a:solidFill>
                  <a:schemeClr val="dk1"/>
                </a:solidFill>
                <a:latin typeface="Georgia"/>
                <a:ea typeface="Georgia"/>
                <a:cs typeface="Georgia"/>
                <a:sym typeface="Georgia"/>
              </a:rPr>
              <a:t>Tilett</a:t>
            </a:r>
            <a:r>
              <a:rPr lang="de-DE" sz="1600">
                <a:solidFill>
                  <a:schemeClr val="dk1"/>
                </a:solidFill>
                <a:latin typeface="Georgia"/>
                <a:ea typeface="Georgia"/>
                <a:cs typeface="Georgia"/>
                <a:sym typeface="Georgia"/>
              </a:rPr>
              <a:t>, A. (2023). Israel </a:t>
            </a:r>
            <a:r>
              <a:rPr lang="de-DE" sz="1600" err="1">
                <a:solidFill>
                  <a:schemeClr val="dk1"/>
                </a:solidFill>
                <a:latin typeface="Georgia"/>
                <a:ea typeface="Georgia"/>
                <a:cs typeface="Georgia"/>
                <a:sym typeface="Georgia"/>
              </a:rPr>
              <a:t>is</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winning</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the</a:t>
            </a:r>
            <a:r>
              <a:rPr lang="de-DE" sz="1600">
                <a:solidFill>
                  <a:schemeClr val="dk1"/>
                </a:solidFill>
                <a:latin typeface="Georgia"/>
                <a:ea typeface="Georgia"/>
                <a:cs typeface="Georgia"/>
                <a:sym typeface="Georgia"/>
              </a:rPr>
              <a:t> war </a:t>
            </a:r>
            <a:r>
              <a:rPr lang="de-DE" sz="1600" err="1">
                <a:solidFill>
                  <a:schemeClr val="dk1"/>
                </a:solidFill>
                <a:latin typeface="Georgia"/>
                <a:ea typeface="Georgia"/>
                <a:cs typeface="Georgia"/>
                <a:sym typeface="Georgia"/>
              </a:rPr>
              <a:t>against</a:t>
            </a:r>
            <a:r>
              <a:rPr lang="de-DE" sz="1600">
                <a:solidFill>
                  <a:schemeClr val="dk1"/>
                </a:solidFill>
                <a:latin typeface="Georgia"/>
                <a:ea typeface="Georgia"/>
                <a:cs typeface="Georgia"/>
                <a:sym typeface="Georgia"/>
              </a:rPr>
              <a:t> Hamas but </a:t>
            </a:r>
            <a:r>
              <a:rPr lang="de-DE" sz="1600" err="1">
                <a:solidFill>
                  <a:schemeClr val="dk1"/>
                </a:solidFill>
                <a:latin typeface="Georgia"/>
                <a:ea typeface="Georgia"/>
                <a:cs typeface="Georgia"/>
                <a:sym typeface="Georgia"/>
              </a:rPr>
              <a:t>losing</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public</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opinion</a:t>
            </a:r>
            <a:r>
              <a:rPr lang="de-DE" sz="1600">
                <a:solidFill>
                  <a:schemeClr val="dk1"/>
                </a:solidFill>
                <a:latin typeface="Georgia"/>
                <a:ea typeface="Georgia"/>
                <a:cs typeface="Georgia"/>
                <a:sym typeface="Georgia"/>
              </a:rPr>
              <a:t>, </a:t>
            </a:r>
            <a:r>
              <a:rPr lang="de-DE" sz="1600" i="1">
                <a:solidFill>
                  <a:schemeClr val="dk1"/>
                </a:solidFill>
                <a:latin typeface="Georgia"/>
                <a:ea typeface="Georgia"/>
                <a:cs typeface="Georgia"/>
                <a:sym typeface="Georgia"/>
              </a:rPr>
              <a:t>Financial Review</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available</a:t>
            </a:r>
            <a:r>
              <a:rPr lang="de-DE" sz="1600">
                <a:solidFill>
                  <a:schemeClr val="dk1"/>
                </a:solidFill>
                <a:latin typeface="Georgia"/>
                <a:ea typeface="Georgia"/>
                <a:cs typeface="Georgia"/>
                <a:sym typeface="Georgia"/>
              </a:rPr>
              <a:t> at: </a:t>
            </a:r>
            <a:r>
              <a:rPr lang="de-DE" sz="1600">
                <a:solidFill>
                  <a:schemeClr val="dk1"/>
                </a:solidFill>
                <a:latin typeface="Georgia"/>
                <a:ea typeface="Georgia"/>
                <a:cs typeface="Georgia"/>
                <a:sym typeface="Georgia"/>
                <a:hlinkClick r:id="rId7"/>
              </a:rPr>
              <a:t>https://www.afr.com/world/middle-east/israel-is-winning-the-battle-against-hamas-but-losing-the-pr-war-20231101-p5egoi</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Accessed</a:t>
            </a:r>
            <a:r>
              <a:rPr lang="de-DE" sz="1600">
                <a:solidFill>
                  <a:schemeClr val="dk1"/>
                </a:solidFill>
                <a:latin typeface="Georgia"/>
                <a:ea typeface="Georgia"/>
                <a:cs typeface="Georgia"/>
                <a:sym typeface="Georgia"/>
              </a:rPr>
              <a:t>: 4 </a:t>
            </a:r>
            <a:r>
              <a:rPr lang="de-DE" sz="1600" err="1">
                <a:solidFill>
                  <a:schemeClr val="dk1"/>
                </a:solidFill>
                <a:latin typeface="Georgia"/>
                <a:ea typeface="Georgia"/>
                <a:cs typeface="Georgia"/>
                <a:sym typeface="Georgia"/>
              </a:rPr>
              <a:t>Dec</a:t>
            </a:r>
            <a:r>
              <a:rPr lang="de-DE" sz="1600">
                <a:solidFill>
                  <a:schemeClr val="dk1"/>
                </a:solidFill>
                <a:latin typeface="Georgia"/>
                <a:ea typeface="Georgia"/>
                <a:cs typeface="Georgia"/>
                <a:sym typeface="Georgia"/>
              </a:rPr>
              <a:t> 2023)</a:t>
            </a:r>
          </a:p>
          <a:p>
            <a:pPr marL="457200" indent="-330200">
              <a:lnSpc>
                <a:spcPct val="90000"/>
              </a:lnSpc>
              <a:buClr>
                <a:schemeClr val="dk1"/>
              </a:buClr>
              <a:buSzPts val="1600"/>
              <a:buFont typeface="Arial" panose="020B0604020202020204" pitchFamily="34" charset="0"/>
              <a:buChar char="•"/>
            </a:pPr>
            <a:r>
              <a:rPr lang="de-DE" sz="1600" err="1">
                <a:solidFill>
                  <a:schemeClr val="dk1"/>
                </a:solidFill>
                <a:latin typeface="Georgia"/>
                <a:ea typeface="Georgia"/>
                <a:cs typeface="Georgia"/>
                <a:sym typeface="Georgia"/>
              </a:rPr>
              <a:t>Ullah</a:t>
            </a:r>
            <a:r>
              <a:rPr lang="de-DE" sz="1600">
                <a:solidFill>
                  <a:schemeClr val="dk1"/>
                </a:solidFill>
                <a:latin typeface="Georgia"/>
                <a:ea typeface="Georgia"/>
                <a:cs typeface="Georgia"/>
                <a:sym typeface="Georgia"/>
              </a:rPr>
              <a:t>, A. (2021) Will </a:t>
            </a:r>
            <a:r>
              <a:rPr lang="de-DE" sz="1600" err="1">
                <a:solidFill>
                  <a:schemeClr val="dk1"/>
                </a:solidFill>
                <a:latin typeface="Georgia"/>
                <a:ea typeface="Georgia"/>
                <a:cs typeface="Georgia"/>
                <a:sym typeface="Georgia"/>
              </a:rPr>
              <a:t>UK's</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proscription</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of</a:t>
            </a:r>
            <a:r>
              <a:rPr lang="de-DE" sz="1600">
                <a:solidFill>
                  <a:schemeClr val="dk1"/>
                </a:solidFill>
                <a:latin typeface="Georgia"/>
                <a:ea typeface="Georgia"/>
                <a:cs typeface="Georgia"/>
                <a:sym typeface="Georgia"/>
              </a:rPr>
              <a:t> Hamas </a:t>
            </a:r>
            <a:r>
              <a:rPr lang="de-DE" sz="1600" err="1">
                <a:solidFill>
                  <a:schemeClr val="dk1"/>
                </a:solidFill>
                <a:latin typeface="Georgia"/>
                <a:ea typeface="Georgia"/>
                <a:cs typeface="Georgia"/>
                <a:sym typeface="Georgia"/>
              </a:rPr>
              <a:t>stop</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charity</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work</a:t>
            </a:r>
            <a:r>
              <a:rPr lang="de-DE" sz="1600">
                <a:solidFill>
                  <a:schemeClr val="dk1"/>
                </a:solidFill>
                <a:latin typeface="Georgia"/>
                <a:ea typeface="Georgia"/>
                <a:cs typeface="Georgia"/>
                <a:sym typeface="Georgia"/>
              </a:rPr>
              <a:t> in Gaza?, </a:t>
            </a:r>
            <a:r>
              <a:rPr lang="de-DE" sz="1600" i="1">
                <a:solidFill>
                  <a:schemeClr val="dk1"/>
                </a:solidFill>
                <a:latin typeface="Georgia"/>
                <a:ea typeface="Georgia"/>
                <a:cs typeface="Georgia"/>
                <a:sym typeface="Georgia"/>
              </a:rPr>
              <a:t>Middle East Eye</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available</a:t>
            </a:r>
            <a:r>
              <a:rPr lang="de-DE" sz="1600">
                <a:solidFill>
                  <a:schemeClr val="dk1"/>
                </a:solidFill>
                <a:latin typeface="Georgia"/>
                <a:ea typeface="Georgia"/>
                <a:cs typeface="Georgia"/>
                <a:sym typeface="Georgia"/>
              </a:rPr>
              <a:t> at: </a:t>
            </a:r>
            <a:r>
              <a:rPr lang="de-DE" sz="1600">
                <a:solidFill>
                  <a:schemeClr val="dk1"/>
                </a:solidFill>
                <a:latin typeface="Georgia"/>
                <a:ea typeface="Georgia"/>
                <a:cs typeface="Georgia"/>
                <a:sym typeface="Georgia"/>
                <a:hlinkClick r:id="rId8"/>
              </a:rPr>
              <a:t>https://www.middleeasteye.net/news/palestine-uk-hamas-aid-gaza-affected</a:t>
            </a:r>
            <a:r>
              <a:rPr lang="de-DE" sz="1600">
                <a:solidFill>
                  <a:schemeClr val="dk1"/>
                </a:solidFill>
                <a:latin typeface="Georgia"/>
                <a:ea typeface="Georgia"/>
                <a:cs typeface="Georgia"/>
                <a:sym typeface="Georgia"/>
              </a:rPr>
              <a:t> (</a:t>
            </a:r>
            <a:r>
              <a:rPr lang="de-DE" sz="1600" err="1">
                <a:solidFill>
                  <a:schemeClr val="dk1"/>
                </a:solidFill>
                <a:latin typeface="Georgia"/>
                <a:ea typeface="Georgia"/>
                <a:cs typeface="Georgia"/>
                <a:sym typeface="Georgia"/>
              </a:rPr>
              <a:t>Accessed</a:t>
            </a:r>
            <a:r>
              <a:rPr lang="de-DE" sz="1600">
                <a:solidFill>
                  <a:schemeClr val="dk1"/>
                </a:solidFill>
                <a:latin typeface="Georgia"/>
                <a:ea typeface="Georgia"/>
                <a:cs typeface="Georgia"/>
                <a:sym typeface="Georgia"/>
              </a:rPr>
              <a:t>: 4 </a:t>
            </a:r>
            <a:r>
              <a:rPr lang="de-DE" sz="1600" err="1">
                <a:solidFill>
                  <a:schemeClr val="dk1"/>
                </a:solidFill>
                <a:latin typeface="Georgia"/>
                <a:ea typeface="Georgia"/>
                <a:cs typeface="Georgia"/>
                <a:sym typeface="Georgia"/>
              </a:rPr>
              <a:t>Dec</a:t>
            </a:r>
            <a:r>
              <a:rPr lang="de-DE" sz="1600">
                <a:solidFill>
                  <a:schemeClr val="dk1"/>
                </a:solidFill>
                <a:latin typeface="Georgia"/>
                <a:ea typeface="Georgia"/>
                <a:cs typeface="Georgia"/>
                <a:sym typeface="Georgia"/>
              </a:rPr>
              <a:t> 2023)</a:t>
            </a:r>
          </a:p>
          <a:p>
            <a:pPr marL="457200" marR="0" lvl="0" indent="-330200" algn="l" rtl="0">
              <a:lnSpc>
                <a:spcPct val="90000"/>
              </a:lnSpc>
              <a:spcBef>
                <a:spcPts val="0"/>
              </a:spcBef>
              <a:spcAft>
                <a:spcPts val="0"/>
              </a:spcAft>
              <a:buClr>
                <a:schemeClr val="dk1"/>
              </a:buClr>
              <a:buSzPts val="1600"/>
              <a:buFont typeface="Arial" panose="020B0604020202020204" pitchFamily="34" charset="0"/>
              <a:buChar char="•"/>
            </a:pPr>
            <a:endParaRPr lang="de-DE" sz="1600">
              <a:solidFill>
                <a:schemeClr val="dk1"/>
              </a:solidFill>
              <a:latin typeface="Georgia"/>
              <a:ea typeface="Georgia"/>
              <a:cs typeface="Georgia"/>
              <a:sym typeface="Georgia"/>
            </a:endParaRPr>
          </a:p>
          <a:p>
            <a:pPr marL="457200" marR="0" lvl="0" indent="-330200" algn="l" rtl="0">
              <a:lnSpc>
                <a:spcPct val="90000"/>
              </a:lnSpc>
              <a:spcBef>
                <a:spcPts val="0"/>
              </a:spcBef>
              <a:spcAft>
                <a:spcPts val="0"/>
              </a:spcAft>
              <a:buClr>
                <a:schemeClr val="dk1"/>
              </a:buClr>
              <a:buSzPts val="1600"/>
              <a:buFont typeface="Arial" panose="020B0604020202020204" pitchFamily="34" charset="0"/>
              <a:buChar char="•"/>
            </a:pPr>
            <a:endParaRPr lang="en-DE" sz="16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395243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000"/>
              <a:buFont typeface="Georgia"/>
              <a:buNone/>
            </a:pPr>
            <a:r>
              <a:rPr lang="en-GB" sz="3200" b="1" i="1">
                <a:solidFill>
                  <a:srgbClr val="FFFFFF"/>
                </a:solidFill>
                <a:latin typeface="Georgia"/>
                <a:ea typeface="Georgia"/>
                <a:cs typeface="Georgia"/>
                <a:sym typeface="Georgia"/>
              </a:rPr>
              <a:t>Background &amp; Research Question</a:t>
            </a:r>
            <a:endParaRPr lang="en-GB" sz="3200">
              <a:solidFill>
                <a:srgbClr val="FFFFFF"/>
              </a:solidFill>
            </a:endParaRPr>
          </a:p>
        </p:txBody>
      </p:sp>
    </p:spTree>
    <p:extLst>
      <p:ext uri="{BB962C8B-B14F-4D97-AF65-F5344CB8AC3E}">
        <p14:creationId xmlns:p14="http://schemas.microsoft.com/office/powerpoint/2010/main" val="1260703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algn="ctr">
              <a:lnSpc>
                <a:spcPct val="90000"/>
              </a:lnSpc>
            </a:pPr>
            <a:r>
              <a:rPr lang="en-GB" sz="3200" b="1" i="1">
                <a:solidFill>
                  <a:srgbClr val="FFFFFF"/>
                </a:solidFill>
                <a:latin typeface="Georgia"/>
                <a:sym typeface="Georgia"/>
              </a:rPr>
              <a:t>Backup</a:t>
            </a:r>
            <a:endParaRPr lang="de-DE"/>
          </a:p>
        </p:txBody>
      </p:sp>
    </p:spTree>
    <p:extLst>
      <p:ext uri="{BB962C8B-B14F-4D97-AF65-F5344CB8AC3E}">
        <p14:creationId xmlns:p14="http://schemas.microsoft.com/office/powerpoint/2010/main" val="154806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16"/>
          <p:cNvSpPr txBox="1"/>
          <p:nvPr/>
        </p:nvSpPr>
        <p:spPr>
          <a:xfrm>
            <a:off x="252571" y="384614"/>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err="1">
                <a:solidFill>
                  <a:srgbClr val="FFFFFF"/>
                </a:solidFill>
                <a:latin typeface="Georgia"/>
                <a:ea typeface="Georgia"/>
                <a:cs typeface="Georgia"/>
                <a:sym typeface="Georgia"/>
              </a:rPr>
              <a:t>ExplanationR</a:t>
            </a:r>
            <a:r>
              <a:rPr lang="en-GB" sz="2000" b="1" i="1">
                <a:solidFill>
                  <a:srgbClr val="FFFFFF"/>
                </a:solidFill>
                <a:latin typeface="Georgia"/>
                <a:ea typeface="Georgia"/>
                <a:cs typeface="Georgia"/>
                <a:sym typeface="Georgia"/>
              </a:rPr>
              <a:t>  Slides</a:t>
            </a:r>
            <a:endParaRPr sz="2000">
              <a:solidFill>
                <a:srgbClr val="FFFFFF"/>
              </a:solidFill>
            </a:endParaRPr>
          </a:p>
        </p:txBody>
      </p:sp>
      <p:pic>
        <p:nvPicPr>
          <p:cNvPr id="5" name="Picture 4">
            <a:extLst>
              <a:ext uri="{FF2B5EF4-FFF2-40B4-BE49-F238E27FC236}">
                <a16:creationId xmlns:a16="http://schemas.microsoft.com/office/drawing/2014/main" id="{496A1ED7-04D2-9BB6-D50A-56033E847E45}"/>
              </a:ext>
            </a:extLst>
          </p:cNvPr>
          <p:cNvPicPr>
            <a:picLocks noChangeAspect="1"/>
          </p:cNvPicPr>
          <p:nvPr/>
        </p:nvPicPr>
        <p:blipFill rotWithShape="1">
          <a:blip r:embed="rId3"/>
          <a:srcRect t="5276"/>
          <a:stretch/>
        </p:blipFill>
        <p:spPr>
          <a:xfrm>
            <a:off x="513060" y="1370759"/>
            <a:ext cx="2468719" cy="2088520"/>
          </a:xfrm>
          <a:prstGeom prst="rect">
            <a:avLst/>
          </a:prstGeom>
        </p:spPr>
      </p:pic>
      <p:sp>
        <p:nvSpPr>
          <p:cNvPr id="6" name="Rectangle 5">
            <a:extLst>
              <a:ext uri="{FF2B5EF4-FFF2-40B4-BE49-F238E27FC236}">
                <a16:creationId xmlns:a16="http://schemas.microsoft.com/office/drawing/2014/main" id="{92D30F61-A5FD-E1F0-DE1A-822FBA8B8EA3}"/>
              </a:ext>
            </a:extLst>
          </p:cNvPr>
          <p:cNvSpPr/>
          <p:nvPr/>
        </p:nvSpPr>
        <p:spPr>
          <a:xfrm>
            <a:off x="1288146" y="3584241"/>
            <a:ext cx="928459"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Al-Jazeera</a:t>
            </a:r>
          </a:p>
        </p:txBody>
      </p:sp>
      <p:sp>
        <p:nvSpPr>
          <p:cNvPr id="8" name="Rectangle 7">
            <a:extLst>
              <a:ext uri="{FF2B5EF4-FFF2-40B4-BE49-F238E27FC236}">
                <a16:creationId xmlns:a16="http://schemas.microsoft.com/office/drawing/2014/main" id="{9342C718-93E6-4B68-A369-B4E4471B0090}"/>
              </a:ext>
            </a:extLst>
          </p:cNvPr>
          <p:cNvSpPr/>
          <p:nvPr/>
        </p:nvSpPr>
        <p:spPr>
          <a:xfrm>
            <a:off x="1288146" y="6154221"/>
            <a:ext cx="774571"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Die Welt</a:t>
            </a:r>
          </a:p>
        </p:txBody>
      </p:sp>
      <p:pic>
        <p:nvPicPr>
          <p:cNvPr id="9" name="Picture 8">
            <a:extLst>
              <a:ext uri="{FF2B5EF4-FFF2-40B4-BE49-F238E27FC236}">
                <a16:creationId xmlns:a16="http://schemas.microsoft.com/office/drawing/2014/main" id="{6E6080EB-AB1F-1521-F1C3-E3057ADAAAEA}"/>
              </a:ext>
            </a:extLst>
          </p:cNvPr>
          <p:cNvPicPr>
            <a:picLocks noChangeAspect="1"/>
          </p:cNvPicPr>
          <p:nvPr/>
        </p:nvPicPr>
        <p:blipFill rotWithShape="1">
          <a:blip r:embed="rId4"/>
          <a:srcRect t="5436"/>
          <a:stretch/>
        </p:blipFill>
        <p:spPr>
          <a:xfrm>
            <a:off x="3381850" y="1374287"/>
            <a:ext cx="2468718" cy="2084992"/>
          </a:xfrm>
          <a:prstGeom prst="rect">
            <a:avLst/>
          </a:prstGeom>
        </p:spPr>
      </p:pic>
      <p:sp>
        <p:nvSpPr>
          <p:cNvPr id="10" name="Rectangle 9">
            <a:extLst>
              <a:ext uri="{FF2B5EF4-FFF2-40B4-BE49-F238E27FC236}">
                <a16:creationId xmlns:a16="http://schemas.microsoft.com/office/drawing/2014/main" id="{83E6B9F9-111D-2730-9B8E-176C3AFD8A7D}"/>
              </a:ext>
            </a:extLst>
          </p:cNvPr>
          <p:cNvSpPr/>
          <p:nvPr/>
        </p:nvSpPr>
        <p:spPr>
          <a:xfrm>
            <a:off x="4084601" y="3569530"/>
            <a:ext cx="1148070"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The Guardian</a:t>
            </a:r>
          </a:p>
        </p:txBody>
      </p:sp>
      <p:pic>
        <p:nvPicPr>
          <p:cNvPr id="11" name="Picture 10">
            <a:extLst>
              <a:ext uri="{FF2B5EF4-FFF2-40B4-BE49-F238E27FC236}">
                <a16:creationId xmlns:a16="http://schemas.microsoft.com/office/drawing/2014/main" id="{11324F26-6314-C269-83D9-379D912FFC73}"/>
              </a:ext>
            </a:extLst>
          </p:cNvPr>
          <p:cNvPicPr>
            <a:picLocks noChangeAspect="1"/>
          </p:cNvPicPr>
          <p:nvPr/>
        </p:nvPicPr>
        <p:blipFill rotWithShape="1">
          <a:blip r:embed="rId5"/>
          <a:srcRect t="5281"/>
          <a:stretch/>
        </p:blipFill>
        <p:spPr>
          <a:xfrm>
            <a:off x="6124967" y="1362213"/>
            <a:ext cx="2468718" cy="2088417"/>
          </a:xfrm>
          <a:prstGeom prst="rect">
            <a:avLst/>
          </a:prstGeom>
        </p:spPr>
      </p:pic>
      <p:sp>
        <p:nvSpPr>
          <p:cNvPr id="13" name="Rectangle 12">
            <a:extLst>
              <a:ext uri="{FF2B5EF4-FFF2-40B4-BE49-F238E27FC236}">
                <a16:creationId xmlns:a16="http://schemas.microsoft.com/office/drawing/2014/main" id="{0EC4C809-0741-C98D-F7EB-D7DFC8E51D9D}"/>
              </a:ext>
            </a:extLst>
          </p:cNvPr>
          <p:cNvSpPr/>
          <p:nvPr/>
        </p:nvSpPr>
        <p:spPr>
          <a:xfrm>
            <a:off x="6351679" y="3538729"/>
            <a:ext cx="2015295"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South China Morning Post</a:t>
            </a:r>
          </a:p>
        </p:txBody>
      </p:sp>
      <p:pic>
        <p:nvPicPr>
          <p:cNvPr id="14" name="Picture 13">
            <a:extLst>
              <a:ext uri="{FF2B5EF4-FFF2-40B4-BE49-F238E27FC236}">
                <a16:creationId xmlns:a16="http://schemas.microsoft.com/office/drawing/2014/main" id="{4BF04FF5-E516-9961-8740-F095C4AD7198}"/>
              </a:ext>
            </a:extLst>
          </p:cNvPr>
          <p:cNvPicPr>
            <a:picLocks noChangeAspect="1"/>
          </p:cNvPicPr>
          <p:nvPr/>
        </p:nvPicPr>
        <p:blipFill rotWithShape="1">
          <a:blip r:embed="rId6"/>
          <a:srcRect t="5528"/>
          <a:stretch/>
        </p:blipFill>
        <p:spPr>
          <a:xfrm>
            <a:off x="3356425" y="3956781"/>
            <a:ext cx="2604422" cy="2197440"/>
          </a:xfrm>
          <a:prstGeom prst="rect">
            <a:avLst/>
          </a:prstGeom>
        </p:spPr>
      </p:pic>
      <p:sp>
        <p:nvSpPr>
          <p:cNvPr id="17" name="Rectangle 16">
            <a:extLst>
              <a:ext uri="{FF2B5EF4-FFF2-40B4-BE49-F238E27FC236}">
                <a16:creationId xmlns:a16="http://schemas.microsoft.com/office/drawing/2014/main" id="{6C49C14D-427F-9265-6EDA-8D38C372ABCA}"/>
              </a:ext>
            </a:extLst>
          </p:cNvPr>
          <p:cNvSpPr/>
          <p:nvPr/>
        </p:nvSpPr>
        <p:spPr>
          <a:xfrm>
            <a:off x="3956413" y="6154222"/>
            <a:ext cx="1319592"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New York Times</a:t>
            </a:r>
          </a:p>
        </p:txBody>
      </p:sp>
      <p:pic>
        <p:nvPicPr>
          <p:cNvPr id="18" name="Picture 17">
            <a:extLst>
              <a:ext uri="{FF2B5EF4-FFF2-40B4-BE49-F238E27FC236}">
                <a16:creationId xmlns:a16="http://schemas.microsoft.com/office/drawing/2014/main" id="{3C006B2F-A9B2-86AF-9813-588B643EDFED}"/>
              </a:ext>
            </a:extLst>
          </p:cNvPr>
          <p:cNvPicPr>
            <a:picLocks noChangeAspect="1"/>
          </p:cNvPicPr>
          <p:nvPr/>
        </p:nvPicPr>
        <p:blipFill rotWithShape="1">
          <a:blip r:embed="rId7"/>
          <a:srcRect t="4923"/>
          <a:stretch/>
        </p:blipFill>
        <p:spPr>
          <a:xfrm>
            <a:off x="6096000" y="3986441"/>
            <a:ext cx="2526654" cy="2145509"/>
          </a:xfrm>
          <a:prstGeom prst="rect">
            <a:avLst/>
          </a:prstGeom>
        </p:spPr>
      </p:pic>
      <p:sp>
        <p:nvSpPr>
          <p:cNvPr id="19" name="Rectangle 18">
            <a:extLst>
              <a:ext uri="{FF2B5EF4-FFF2-40B4-BE49-F238E27FC236}">
                <a16:creationId xmlns:a16="http://schemas.microsoft.com/office/drawing/2014/main" id="{8948B3E3-04AE-BB50-A40A-58FE326A8023}"/>
              </a:ext>
            </a:extLst>
          </p:cNvPr>
          <p:cNvSpPr/>
          <p:nvPr/>
        </p:nvSpPr>
        <p:spPr>
          <a:xfrm>
            <a:off x="6700750" y="6131950"/>
            <a:ext cx="1180130" cy="276999"/>
          </a:xfrm>
          <a:prstGeom prst="rect">
            <a:avLst/>
          </a:prstGeom>
          <a:noFill/>
        </p:spPr>
        <p:txBody>
          <a:bodyPr wrap="none" lIns="91440" tIns="45720" rIns="91440" bIns="45720">
            <a:spAutoFit/>
          </a:bodyPr>
          <a:lstStyle/>
          <a:p>
            <a:pPr algn="ctr"/>
            <a:r>
              <a:rPr lang="en-GB" sz="1200" b="0" i="1" cap="none" spc="0">
                <a:ln w="0"/>
                <a:solidFill>
                  <a:schemeClr val="tx1"/>
                </a:solidFill>
                <a:effectLst>
                  <a:outerShdw blurRad="38100" dist="19050" dir="2700000" algn="tl" rotWithShape="0">
                    <a:schemeClr val="dk1">
                      <a:alpha val="40000"/>
                    </a:schemeClr>
                  </a:outerShdw>
                </a:effectLst>
                <a:latin typeface="Georgia" panose="02040502050405020303" pitchFamily="18" charset="0"/>
                <a:cs typeface="Calibri" panose="020F0502020204030204" pitchFamily="34" charset="0"/>
              </a:rPr>
              <a:t>Times of India</a:t>
            </a:r>
          </a:p>
        </p:txBody>
      </p:sp>
      <p:pic>
        <p:nvPicPr>
          <p:cNvPr id="20" name="Picture 19">
            <a:extLst>
              <a:ext uri="{FF2B5EF4-FFF2-40B4-BE49-F238E27FC236}">
                <a16:creationId xmlns:a16="http://schemas.microsoft.com/office/drawing/2014/main" id="{05607484-1BA8-350F-9D49-E8D3BF45F9BB}"/>
              </a:ext>
            </a:extLst>
          </p:cNvPr>
          <p:cNvPicPr>
            <a:picLocks noChangeAspect="1"/>
          </p:cNvPicPr>
          <p:nvPr/>
        </p:nvPicPr>
        <p:blipFill rotWithShape="1">
          <a:blip r:embed="rId8"/>
          <a:srcRect t="5528"/>
          <a:stretch/>
        </p:blipFill>
        <p:spPr>
          <a:xfrm>
            <a:off x="506275" y="3910235"/>
            <a:ext cx="2527870" cy="2263978"/>
          </a:xfrm>
          <a:prstGeom prst="rect">
            <a:avLst/>
          </a:prstGeom>
        </p:spPr>
      </p:pic>
      <p:pic>
        <p:nvPicPr>
          <p:cNvPr id="2" name="Picture 1">
            <a:extLst>
              <a:ext uri="{FF2B5EF4-FFF2-40B4-BE49-F238E27FC236}">
                <a16:creationId xmlns:a16="http://schemas.microsoft.com/office/drawing/2014/main" id="{C20865BC-ABFB-D21B-1739-6365E782D498}"/>
              </a:ext>
            </a:extLst>
          </p:cNvPr>
          <p:cNvPicPr>
            <a:picLocks noChangeAspect="1"/>
          </p:cNvPicPr>
          <p:nvPr/>
        </p:nvPicPr>
        <p:blipFill rotWithShape="1">
          <a:blip r:embed="rId8"/>
          <a:srcRect l="29775" t="2265" r="32599" b="93734"/>
          <a:stretch/>
        </p:blipFill>
        <p:spPr>
          <a:xfrm>
            <a:off x="9174827" y="6036999"/>
            <a:ext cx="2721785" cy="274428"/>
          </a:xfrm>
          <a:prstGeom prst="rect">
            <a:avLst/>
          </a:prstGeom>
        </p:spPr>
      </p:pic>
      <p:sp>
        <p:nvSpPr>
          <p:cNvPr id="3" name="Google Shape;134;p16">
            <a:extLst>
              <a:ext uri="{FF2B5EF4-FFF2-40B4-BE49-F238E27FC236}">
                <a16:creationId xmlns:a16="http://schemas.microsoft.com/office/drawing/2014/main" id="{8CFB8EFF-1E44-9704-5E10-792F78F3B3CA}"/>
              </a:ext>
            </a:extLst>
          </p:cNvPr>
          <p:cNvSpPr txBox="1"/>
          <p:nvPr/>
        </p:nvSpPr>
        <p:spPr>
          <a:xfrm>
            <a:off x="1110457" y="222272"/>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err="1">
                <a:solidFill>
                  <a:schemeClr val="tx1"/>
                </a:solidFill>
                <a:latin typeface="Georgia"/>
                <a:ea typeface="Georgia"/>
                <a:cs typeface="Georgia"/>
                <a:sym typeface="Georgia"/>
              </a:rPr>
              <a:t>Plutchik's</a:t>
            </a:r>
            <a:r>
              <a:rPr lang="en-GB" sz="2000" b="1" i="1">
                <a:solidFill>
                  <a:schemeClr val="tx1"/>
                </a:solidFill>
                <a:latin typeface="Georgia"/>
                <a:ea typeface="Georgia"/>
                <a:cs typeface="Georgia"/>
                <a:sym typeface="Georgia"/>
              </a:rPr>
              <a:t> wheel of emotions</a:t>
            </a:r>
          </a:p>
        </p:txBody>
      </p:sp>
      <p:sp>
        <p:nvSpPr>
          <p:cNvPr id="4" name="Google Shape;999;p40">
            <a:extLst>
              <a:ext uri="{FF2B5EF4-FFF2-40B4-BE49-F238E27FC236}">
                <a16:creationId xmlns:a16="http://schemas.microsoft.com/office/drawing/2014/main" id="{07D19DE4-DD89-C2EE-EF27-335CFCBE0E76}"/>
              </a:ext>
            </a:extLst>
          </p:cNvPr>
          <p:cNvSpPr txBox="1"/>
          <p:nvPr/>
        </p:nvSpPr>
        <p:spPr>
          <a:xfrm>
            <a:off x="8897053" y="1500759"/>
            <a:ext cx="2904510" cy="3856482"/>
          </a:xfrm>
          <a:prstGeom prst="rect">
            <a:avLst/>
          </a:prstGeom>
          <a:noFill/>
          <a:ln w="9525" cap="flat" cmpd="sng">
            <a:solidFill>
              <a:srgbClr val="000000"/>
            </a:solidFill>
            <a:prstDash val="dot"/>
            <a:round/>
            <a:headEnd type="none" w="sm" len="sm"/>
            <a:tailEnd type="none" w="sm" len="sm"/>
          </a:ln>
        </p:spPr>
        <p:txBody>
          <a:bodyPr spcFirstLastPara="1" wrap="square" lIns="91425" tIns="45700" rIns="91425" bIns="45700" anchor="t" anchorCtr="0">
            <a:noAutofit/>
          </a:bodyPr>
          <a:lstStyle/>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Originally proposed in 1980 by Robert </a:t>
            </a:r>
            <a:r>
              <a:rPr lang="en-GB" sz="1200" i="1" err="1">
                <a:solidFill>
                  <a:schemeClr val="tx1"/>
                </a:solidFill>
                <a:latin typeface="Georgia"/>
                <a:ea typeface="Georgia"/>
                <a:cs typeface="Georgia"/>
                <a:sym typeface="Georgia"/>
              </a:rPr>
              <a:t>Plutchik</a:t>
            </a:r>
            <a:r>
              <a:rPr lang="en-GB" sz="1200" i="1">
                <a:solidFill>
                  <a:schemeClr val="tx1"/>
                </a:solidFill>
                <a:latin typeface="Georgia"/>
                <a:ea typeface="Georgia"/>
                <a:cs typeface="Georgia"/>
                <a:sym typeface="Georgia"/>
              </a:rPr>
              <a:t> as a </a:t>
            </a:r>
            <a:r>
              <a:rPr lang="en-GB" sz="1200" i="1" err="1">
                <a:solidFill>
                  <a:schemeClr val="tx1"/>
                </a:solidFill>
                <a:latin typeface="Georgia"/>
                <a:ea typeface="Georgia"/>
                <a:cs typeface="Georgia"/>
                <a:sym typeface="Georgia"/>
              </a:rPr>
              <a:t>psychoevolutionary</a:t>
            </a:r>
            <a:r>
              <a:rPr lang="en-GB" sz="1200" i="1">
                <a:solidFill>
                  <a:schemeClr val="tx1"/>
                </a:solidFill>
                <a:latin typeface="Georgia"/>
                <a:ea typeface="Georgia"/>
                <a:cs typeface="Georgia"/>
                <a:sym typeface="Georgia"/>
              </a:rPr>
              <a:t> classification approach for general emotional responses</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The bigger the spread of a label, the more associated NRC emotions were reflected in the respective texts. </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Die Welt used a lot more NRC emotion words for Israel compared to Palestine; Al-Jazeera and The Guardian used much more for Palestine as compared to Israel based on the key classification. </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r>
              <a:rPr lang="en-GB" sz="1200" i="1">
                <a:solidFill>
                  <a:schemeClr val="tx1"/>
                </a:solidFill>
                <a:latin typeface="Georgia"/>
                <a:ea typeface="Georgia"/>
                <a:cs typeface="Georgia"/>
                <a:sym typeface="Georgia"/>
              </a:rPr>
              <a:t>Since these are absolute counts, they are dependant upon the number of words for the respective label and newspaper in our corpus. </a:t>
            </a:r>
            <a:br>
              <a:rPr lang="en-GB" sz="1200" i="1">
                <a:solidFill>
                  <a:schemeClr val="tx1"/>
                </a:solidFill>
                <a:latin typeface="Georgia"/>
                <a:ea typeface="Georgia"/>
                <a:cs typeface="Georgia"/>
                <a:sym typeface="Georgia"/>
              </a:rPr>
            </a:br>
            <a:endParaRPr lang="en-GB" sz="1200" i="1">
              <a:solidFill>
                <a:schemeClr val="tx1"/>
              </a:solidFill>
              <a:latin typeface="Georgia"/>
              <a:ea typeface="Georgia"/>
              <a:cs typeface="Georgia"/>
              <a:sym typeface="Georgia"/>
            </a:endParaRPr>
          </a:p>
          <a:p>
            <a:pPr marL="285750" indent="-285750">
              <a:lnSpc>
                <a:spcPct val="90000"/>
              </a:lnSpc>
              <a:buClr>
                <a:schemeClr val="dk1"/>
              </a:buClr>
              <a:buSzPts val="2000"/>
              <a:buFont typeface="Arial" panose="020B0604020202020204" pitchFamily="34" charset="0"/>
              <a:buChar char="•"/>
            </a:pPr>
            <a:endParaRPr lang="en-GB" sz="1200" i="1">
              <a:solidFill>
                <a:schemeClr val="tx1"/>
              </a:solidFill>
              <a:latin typeface="Georgia"/>
              <a:ea typeface="Georgia"/>
              <a:cs typeface="Georgia"/>
              <a:sym typeface="Georgia"/>
            </a:endParaRPr>
          </a:p>
        </p:txBody>
      </p:sp>
      <p:sp>
        <p:nvSpPr>
          <p:cNvPr id="7" name="Google Shape;313;p27">
            <a:extLst>
              <a:ext uri="{FF2B5EF4-FFF2-40B4-BE49-F238E27FC236}">
                <a16:creationId xmlns:a16="http://schemas.microsoft.com/office/drawing/2014/main" id="{402F92A1-2040-608A-AB2B-C7EA859DEE5C}"/>
              </a:ext>
            </a:extLst>
          </p:cNvPr>
          <p:cNvSpPr txBox="1"/>
          <p:nvPr/>
        </p:nvSpPr>
        <p:spPr>
          <a:xfrm>
            <a:off x="1070968" y="720776"/>
            <a:ext cx="9559200" cy="485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1600" i="1">
                <a:solidFill>
                  <a:schemeClr val="dk1"/>
                </a:solidFill>
                <a:latin typeface="Georgia"/>
                <a:ea typeface="Georgia"/>
                <a:cs typeface="Georgia"/>
                <a:sym typeface="Georgia"/>
              </a:rPr>
              <a:t>Absolute count of NRC Lexicon based sentiments in Key label</a:t>
            </a:r>
            <a:endParaRPr lang="en-GB" sz="1600"/>
          </a:p>
        </p:txBody>
      </p:sp>
    </p:spTree>
    <p:extLst>
      <p:ext uri="{BB962C8B-B14F-4D97-AF65-F5344CB8AC3E}">
        <p14:creationId xmlns:p14="http://schemas.microsoft.com/office/powerpoint/2010/main" val="675906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5" name="Google Shape;139;p17">
            <a:extLst>
              <a:ext uri="{FF2B5EF4-FFF2-40B4-BE49-F238E27FC236}">
                <a16:creationId xmlns:a16="http://schemas.microsoft.com/office/drawing/2014/main" id="{054D9EA6-DE6B-E3D6-1435-5340CDF77E8B}"/>
              </a:ext>
            </a:extLst>
          </p:cNvPr>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400" b="1" i="1">
                <a:solidFill>
                  <a:schemeClr val="dk1"/>
                </a:solidFill>
                <a:latin typeface="Georgia"/>
                <a:sym typeface="Georgia"/>
              </a:rPr>
              <a:t>Article length over time and TFIDF</a:t>
            </a:r>
            <a:endParaRPr sz="2400"/>
          </a:p>
        </p:txBody>
      </p:sp>
      <p:pic>
        <p:nvPicPr>
          <p:cNvPr id="2" name="Grafik 1" descr="Ein Bild, das Text, Screenshot, Diagramm, Zahl enthält.&#10;&#10;Beschreibung automatisch generiert.">
            <a:extLst>
              <a:ext uri="{FF2B5EF4-FFF2-40B4-BE49-F238E27FC236}">
                <a16:creationId xmlns:a16="http://schemas.microsoft.com/office/drawing/2014/main" id="{2BC28705-D005-06FC-B956-F808AB8DFB82}"/>
              </a:ext>
            </a:extLst>
          </p:cNvPr>
          <p:cNvPicPr>
            <a:picLocks noChangeAspect="1"/>
          </p:cNvPicPr>
          <p:nvPr/>
        </p:nvPicPr>
        <p:blipFill rotWithShape="1">
          <a:blip r:embed="rId4"/>
          <a:srcRect l="2901" t="4872" r="193" b="240"/>
          <a:stretch/>
        </p:blipFill>
        <p:spPr>
          <a:xfrm>
            <a:off x="6516000" y="2196000"/>
            <a:ext cx="5400000" cy="4257822"/>
          </a:xfrm>
          <a:prstGeom prst="rect">
            <a:avLst/>
          </a:prstGeom>
        </p:spPr>
      </p:pic>
      <p:sp>
        <p:nvSpPr>
          <p:cNvPr id="19" name="TextBox 18">
            <a:extLst>
              <a:ext uri="{FF2B5EF4-FFF2-40B4-BE49-F238E27FC236}">
                <a16:creationId xmlns:a16="http://schemas.microsoft.com/office/drawing/2014/main" id="{0143A7CA-6D4D-B7DC-2827-D10B87331759}"/>
              </a:ext>
            </a:extLst>
          </p:cNvPr>
          <p:cNvSpPr txBox="1"/>
          <p:nvPr/>
        </p:nvSpPr>
        <p:spPr>
          <a:xfrm>
            <a:off x="640000" y="1888223"/>
            <a:ext cx="4924425" cy="307777"/>
          </a:xfrm>
          <a:prstGeom prst="rect">
            <a:avLst/>
          </a:prstGeom>
          <a:noFill/>
        </p:spPr>
        <p:txBody>
          <a:bodyPr wrap="square">
            <a:spAutoFit/>
          </a:bodyPr>
          <a:lstStyle/>
          <a:p>
            <a:r>
              <a:rPr lang="en-GB" b="1" i="1">
                <a:latin typeface="Georgia" panose="02040502050405020303" pitchFamily="18" charset="0"/>
              </a:rPr>
              <a:t>Newspaper Articles Length over time</a:t>
            </a:r>
          </a:p>
        </p:txBody>
      </p:sp>
      <p:pic>
        <p:nvPicPr>
          <p:cNvPr id="21" name="Picture 20" descr="A graph with lines and dots&#10;&#10;Description automatically generated">
            <a:extLst>
              <a:ext uri="{FF2B5EF4-FFF2-40B4-BE49-F238E27FC236}">
                <a16:creationId xmlns:a16="http://schemas.microsoft.com/office/drawing/2014/main" id="{93356829-7C59-74AE-464A-C24375C12D03}"/>
              </a:ext>
            </a:extLst>
          </p:cNvPr>
          <p:cNvPicPr>
            <a:picLocks noChangeAspect="1"/>
          </p:cNvPicPr>
          <p:nvPr/>
        </p:nvPicPr>
        <p:blipFill>
          <a:blip r:embed="rId5"/>
          <a:stretch>
            <a:fillRect/>
          </a:stretch>
        </p:blipFill>
        <p:spPr>
          <a:xfrm>
            <a:off x="576000" y="2196000"/>
            <a:ext cx="5400000" cy="4235294"/>
          </a:xfrm>
          <a:prstGeom prst="rect">
            <a:avLst/>
          </a:prstGeom>
        </p:spPr>
      </p:pic>
      <p:sp>
        <p:nvSpPr>
          <p:cNvPr id="22" name="TextBox 21">
            <a:extLst>
              <a:ext uri="{FF2B5EF4-FFF2-40B4-BE49-F238E27FC236}">
                <a16:creationId xmlns:a16="http://schemas.microsoft.com/office/drawing/2014/main" id="{D2ABBC60-96EE-884C-7C8F-D967B5C8EE1B}"/>
              </a:ext>
            </a:extLst>
          </p:cNvPr>
          <p:cNvSpPr txBox="1"/>
          <p:nvPr/>
        </p:nvSpPr>
        <p:spPr>
          <a:xfrm>
            <a:off x="6627575" y="1888222"/>
            <a:ext cx="4924425" cy="307777"/>
          </a:xfrm>
          <a:prstGeom prst="rect">
            <a:avLst/>
          </a:prstGeom>
          <a:noFill/>
        </p:spPr>
        <p:txBody>
          <a:bodyPr wrap="square">
            <a:spAutoFit/>
          </a:bodyPr>
          <a:lstStyle/>
          <a:p>
            <a:r>
              <a:rPr lang="en-GB" b="1" i="1">
                <a:latin typeface="Georgia" panose="02040502050405020303" pitchFamily="18" charset="0"/>
              </a:rPr>
              <a:t>Most frequent words (over entire corpus)</a:t>
            </a:r>
          </a:p>
        </p:txBody>
      </p:sp>
      <p:sp>
        <p:nvSpPr>
          <p:cNvPr id="23" name="Rectangle 22">
            <a:extLst>
              <a:ext uri="{FF2B5EF4-FFF2-40B4-BE49-F238E27FC236}">
                <a16:creationId xmlns:a16="http://schemas.microsoft.com/office/drawing/2014/main" id="{0C1AAC3B-5F6B-7B92-6BDB-A0632B6385E0}"/>
              </a:ext>
            </a:extLst>
          </p:cNvPr>
          <p:cNvSpPr/>
          <p:nvPr/>
        </p:nvSpPr>
        <p:spPr>
          <a:xfrm>
            <a:off x="6714836" y="2281382"/>
            <a:ext cx="277091"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D55BA36-3783-5D9E-EA6A-333EA08E052A}"/>
              </a:ext>
            </a:extLst>
          </p:cNvPr>
          <p:cNvSpPr/>
          <p:nvPr/>
        </p:nvSpPr>
        <p:spPr>
          <a:xfrm>
            <a:off x="6728690" y="2677618"/>
            <a:ext cx="277091"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CA2F09C-C964-FD10-4592-F3B155FF17E7}"/>
              </a:ext>
            </a:extLst>
          </p:cNvPr>
          <p:cNvSpPr/>
          <p:nvPr/>
        </p:nvSpPr>
        <p:spPr>
          <a:xfrm>
            <a:off x="6516000" y="2888155"/>
            <a:ext cx="475925"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F4F67FA-27E2-574C-F707-B72C49CFD8AA}"/>
              </a:ext>
            </a:extLst>
          </p:cNvPr>
          <p:cNvSpPr/>
          <p:nvPr/>
        </p:nvSpPr>
        <p:spPr>
          <a:xfrm>
            <a:off x="6714834" y="3095973"/>
            <a:ext cx="277091"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85D45050-8B8A-6327-2C2A-91A3EE80E6B9}"/>
              </a:ext>
            </a:extLst>
          </p:cNvPr>
          <p:cNvSpPr/>
          <p:nvPr/>
        </p:nvSpPr>
        <p:spPr>
          <a:xfrm>
            <a:off x="6714835" y="3303791"/>
            <a:ext cx="277091"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595840"/>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21" name="TextBox 20">
            <a:extLst>
              <a:ext uri="{FF2B5EF4-FFF2-40B4-BE49-F238E27FC236}">
                <a16:creationId xmlns:a16="http://schemas.microsoft.com/office/drawing/2014/main" id="{836A8E2C-9155-D097-3E60-45C95BDAEC6A}"/>
              </a:ext>
            </a:extLst>
          </p:cNvPr>
          <p:cNvSpPr txBox="1"/>
          <p:nvPr/>
        </p:nvSpPr>
        <p:spPr>
          <a:xfrm>
            <a:off x="4824248" y="4025462"/>
            <a:ext cx="184731" cy="307777"/>
          </a:xfrm>
          <a:prstGeom prst="rect">
            <a:avLst/>
          </a:prstGeom>
          <a:noFill/>
        </p:spPr>
        <p:txBody>
          <a:bodyPr wrap="none" rtlCol="0">
            <a:spAutoFit/>
          </a:bodyPr>
          <a:lstStyle/>
          <a:p>
            <a:endParaRPr lang="en-DE"/>
          </a:p>
        </p:txBody>
      </p:sp>
      <p:pic>
        <p:nvPicPr>
          <p:cNvPr id="22" name="Picture 21">
            <a:extLst>
              <a:ext uri="{FF2B5EF4-FFF2-40B4-BE49-F238E27FC236}">
                <a16:creationId xmlns:a16="http://schemas.microsoft.com/office/drawing/2014/main" id="{599E7D3C-746F-C2D5-8B26-BA9BAFA992CA}"/>
              </a:ext>
            </a:extLst>
          </p:cNvPr>
          <p:cNvPicPr>
            <a:picLocks noChangeAspect="1"/>
          </p:cNvPicPr>
          <p:nvPr/>
        </p:nvPicPr>
        <p:blipFill>
          <a:blip r:embed="rId4"/>
          <a:stretch>
            <a:fillRect/>
          </a:stretch>
        </p:blipFill>
        <p:spPr>
          <a:xfrm>
            <a:off x="1327378" y="1921789"/>
            <a:ext cx="4302841" cy="3843580"/>
          </a:xfrm>
          <a:prstGeom prst="rect">
            <a:avLst/>
          </a:prstGeom>
        </p:spPr>
      </p:pic>
      <p:pic>
        <p:nvPicPr>
          <p:cNvPr id="23" name="Picture 22">
            <a:extLst>
              <a:ext uri="{FF2B5EF4-FFF2-40B4-BE49-F238E27FC236}">
                <a16:creationId xmlns:a16="http://schemas.microsoft.com/office/drawing/2014/main" id="{0A850A42-0653-184A-9B97-8F7CFC424A17}"/>
              </a:ext>
            </a:extLst>
          </p:cNvPr>
          <p:cNvPicPr>
            <a:picLocks noChangeAspect="1"/>
          </p:cNvPicPr>
          <p:nvPr/>
        </p:nvPicPr>
        <p:blipFill rotWithShape="1">
          <a:blip r:embed="rId5"/>
          <a:srcRect l="29775" t="2265" r="32599" b="93734"/>
          <a:stretch/>
        </p:blipFill>
        <p:spPr>
          <a:xfrm>
            <a:off x="9174827" y="6036999"/>
            <a:ext cx="2721785" cy="274428"/>
          </a:xfrm>
          <a:prstGeom prst="rect">
            <a:avLst/>
          </a:prstGeom>
        </p:spPr>
      </p:pic>
      <p:pic>
        <p:nvPicPr>
          <p:cNvPr id="24" name="Picture 23">
            <a:extLst>
              <a:ext uri="{FF2B5EF4-FFF2-40B4-BE49-F238E27FC236}">
                <a16:creationId xmlns:a16="http://schemas.microsoft.com/office/drawing/2014/main" id="{DA0B75C4-AEA7-A1CD-41C5-65493CCB10B0}"/>
              </a:ext>
            </a:extLst>
          </p:cNvPr>
          <p:cNvPicPr>
            <a:picLocks noChangeAspect="1"/>
          </p:cNvPicPr>
          <p:nvPr/>
        </p:nvPicPr>
        <p:blipFill>
          <a:blip r:embed="rId6"/>
          <a:stretch>
            <a:fillRect/>
          </a:stretch>
        </p:blipFill>
        <p:spPr>
          <a:xfrm>
            <a:off x="6117725" y="1835234"/>
            <a:ext cx="4302842" cy="3843581"/>
          </a:xfrm>
          <a:prstGeom prst="rect">
            <a:avLst/>
          </a:prstGeom>
        </p:spPr>
      </p:pic>
      <p:sp>
        <p:nvSpPr>
          <p:cNvPr id="25" name="Google Shape;134;p16">
            <a:extLst>
              <a:ext uri="{FF2B5EF4-FFF2-40B4-BE49-F238E27FC236}">
                <a16:creationId xmlns:a16="http://schemas.microsoft.com/office/drawing/2014/main" id="{200E3811-17C2-D84E-77CE-C2AC1FD53EBE}"/>
              </a:ext>
            </a:extLst>
          </p:cNvPr>
          <p:cNvSpPr txBox="1"/>
          <p:nvPr/>
        </p:nvSpPr>
        <p:spPr>
          <a:xfrm>
            <a:off x="1110457" y="222272"/>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GB" sz="2000" b="1" i="1">
                <a:solidFill>
                  <a:schemeClr val="tx1"/>
                </a:solidFill>
                <a:latin typeface="Georgia"/>
                <a:ea typeface="Georgia"/>
                <a:cs typeface="Georgia"/>
                <a:sym typeface="Georgia"/>
              </a:rPr>
              <a:t>The Straits Time Singapore</a:t>
            </a:r>
          </a:p>
        </p:txBody>
      </p:sp>
    </p:spTree>
    <p:extLst>
      <p:ext uri="{BB962C8B-B14F-4D97-AF65-F5344CB8AC3E}">
        <p14:creationId xmlns:p14="http://schemas.microsoft.com/office/powerpoint/2010/main" val="303752722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Schrift enthält.&#10;&#10;Beschreibung automatisch generiert.">
            <a:extLst>
              <a:ext uri="{FF2B5EF4-FFF2-40B4-BE49-F238E27FC236}">
                <a16:creationId xmlns:a16="http://schemas.microsoft.com/office/drawing/2014/main" id="{5D28D097-9387-5A73-39A0-E53DDC376812}"/>
              </a:ext>
            </a:extLst>
          </p:cNvPr>
          <p:cNvPicPr>
            <a:picLocks noChangeAspect="1"/>
          </p:cNvPicPr>
          <p:nvPr/>
        </p:nvPicPr>
        <p:blipFill>
          <a:blip r:embed="rId3"/>
          <a:stretch>
            <a:fillRect/>
          </a:stretch>
        </p:blipFill>
        <p:spPr>
          <a:xfrm>
            <a:off x="622732" y="1391923"/>
            <a:ext cx="5571067" cy="1393455"/>
          </a:xfrm>
          <a:prstGeom prst="rect">
            <a:avLst/>
          </a:prstGeom>
        </p:spPr>
      </p:pic>
      <p:pic>
        <p:nvPicPr>
          <p:cNvPr id="8" name="Grafik 7" descr="Ein Bild, das Text, Screenshot, Schrift enthält.&#10;&#10;Beschreibung automatisch generiert.">
            <a:extLst>
              <a:ext uri="{FF2B5EF4-FFF2-40B4-BE49-F238E27FC236}">
                <a16:creationId xmlns:a16="http://schemas.microsoft.com/office/drawing/2014/main" id="{235DB3DE-A857-5B01-E840-CB08F734FC1D}"/>
              </a:ext>
            </a:extLst>
          </p:cNvPr>
          <p:cNvPicPr>
            <a:picLocks noChangeAspect="1"/>
          </p:cNvPicPr>
          <p:nvPr/>
        </p:nvPicPr>
        <p:blipFill>
          <a:blip r:embed="rId4"/>
          <a:stretch>
            <a:fillRect/>
          </a:stretch>
        </p:blipFill>
        <p:spPr>
          <a:xfrm>
            <a:off x="5617200" y="3376336"/>
            <a:ext cx="5173134" cy="1677038"/>
          </a:xfrm>
          <a:prstGeom prst="rect">
            <a:avLst/>
          </a:prstGeom>
        </p:spPr>
      </p:pic>
      <p:pic>
        <p:nvPicPr>
          <p:cNvPr id="4" name="Grafik 3" descr="Ein Bild, das Text, Screenshot, Schrift enthält.&#10;&#10;Beschreibung automatisch generiert.">
            <a:extLst>
              <a:ext uri="{FF2B5EF4-FFF2-40B4-BE49-F238E27FC236}">
                <a16:creationId xmlns:a16="http://schemas.microsoft.com/office/drawing/2014/main" id="{FE2EE0F1-221B-EE3A-DAE2-1D7426CFA398}"/>
              </a:ext>
            </a:extLst>
          </p:cNvPr>
          <p:cNvPicPr>
            <a:picLocks noChangeAspect="1"/>
          </p:cNvPicPr>
          <p:nvPr/>
        </p:nvPicPr>
        <p:blipFill>
          <a:blip r:embed="rId5"/>
          <a:stretch>
            <a:fillRect/>
          </a:stretch>
        </p:blipFill>
        <p:spPr>
          <a:xfrm>
            <a:off x="1401666" y="2166835"/>
            <a:ext cx="3479800" cy="2331354"/>
          </a:xfrm>
          <a:prstGeom prst="rect">
            <a:avLst/>
          </a:prstGeom>
        </p:spPr>
      </p:pic>
      <p:pic>
        <p:nvPicPr>
          <p:cNvPr id="6" name="Grafik 5" descr="Ein Bild, das Text, Schrift, Screenshot, weiß enthält.&#10;&#10;Beschreibung automatisch generiert.">
            <a:extLst>
              <a:ext uri="{FF2B5EF4-FFF2-40B4-BE49-F238E27FC236}">
                <a16:creationId xmlns:a16="http://schemas.microsoft.com/office/drawing/2014/main" id="{66F9FD68-BE90-2E2A-3BB4-3EC40BEDA9E0}"/>
              </a:ext>
            </a:extLst>
          </p:cNvPr>
          <p:cNvPicPr>
            <a:picLocks noChangeAspect="1"/>
          </p:cNvPicPr>
          <p:nvPr/>
        </p:nvPicPr>
        <p:blipFill>
          <a:blip r:embed="rId6"/>
          <a:stretch>
            <a:fillRect/>
          </a:stretch>
        </p:blipFill>
        <p:spPr>
          <a:xfrm>
            <a:off x="6583266" y="1859527"/>
            <a:ext cx="5384800" cy="1380759"/>
          </a:xfrm>
          <a:prstGeom prst="rect">
            <a:avLst/>
          </a:prstGeom>
        </p:spPr>
      </p:pic>
      <p:pic>
        <p:nvPicPr>
          <p:cNvPr id="7" name="Grafik 6" descr="Ein Bild, das Text, Screenshot, Schrift, Zahl enthält.&#10;&#10;Beschreibung automatisch generiert.">
            <a:extLst>
              <a:ext uri="{FF2B5EF4-FFF2-40B4-BE49-F238E27FC236}">
                <a16:creationId xmlns:a16="http://schemas.microsoft.com/office/drawing/2014/main" id="{982B7445-FD6D-E13A-4541-E30B185E96C6}"/>
              </a:ext>
            </a:extLst>
          </p:cNvPr>
          <p:cNvPicPr>
            <a:picLocks noChangeAspect="1"/>
          </p:cNvPicPr>
          <p:nvPr/>
        </p:nvPicPr>
        <p:blipFill>
          <a:blip r:embed="rId7"/>
          <a:stretch>
            <a:fillRect/>
          </a:stretch>
        </p:blipFill>
        <p:spPr>
          <a:xfrm>
            <a:off x="3552199" y="2189496"/>
            <a:ext cx="3556000" cy="1186840"/>
          </a:xfrm>
          <a:prstGeom prst="rect">
            <a:avLst/>
          </a:prstGeom>
        </p:spPr>
      </p:pic>
      <p:sp>
        <p:nvSpPr>
          <p:cNvPr id="12" name="Google Shape;255;p24">
            <a:extLst>
              <a:ext uri="{FF2B5EF4-FFF2-40B4-BE49-F238E27FC236}">
                <a16:creationId xmlns:a16="http://schemas.microsoft.com/office/drawing/2014/main" id="{531846CA-4EC2-863E-941A-3E23929366A7}"/>
              </a:ext>
            </a:extLst>
          </p:cNvPr>
          <p:cNvSpPr txBox="1"/>
          <p:nvPr/>
        </p:nvSpPr>
        <p:spPr>
          <a:xfrm>
            <a:off x="1746678" y="5162785"/>
            <a:ext cx="8225844" cy="963093"/>
          </a:xfrm>
          <a:prstGeom prst="rect">
            <a:avLst/>
          </a:prstGeom>
          <a:solidFill>
            <a:srgbClr val="900105"/>
          </a:solidFill>
          <a:ln>
            <a:noFill/>
          </a:ln>
        </p:spPr>
        <p:txBody>
          <a:bodyPr spcFirstLastPara="1" wrap="square" lIns="91425" tIns="91425" rIns="91425" bIns="91425" anchor="t" anchorCtr="0">
            <a:noAutofit/>
          </a:bodyPr>
          <a:lstStyle/>
          <a:p>
            <a:pPr algn="ctr"/>
            <a:r>
              <a:rPr lang="de-DE" sz="2000" b="1" i="1" u="sng">
                <a:solidFill>
                  <a:schemeClr val="bg1"/>
                </a:solidFill>
                <a:latin typeface="Georgia"/>
                <a:ea typeface="Georgia"/>
                <a:cs typeface="Georgia"/>
              </a:rPr>
              <a:t>Research Question</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How</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does</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coverage</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of</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the</a:t>
            </a:r>
            <a:r>
              <a:rPr lang="de-DE" sz="2000" b="1" i="1">
                <a:solidFill>
                  <a:schemeClr val="bg1"/>
                </a:solidFill>
                <a:latin typeface="Georgia"/>
                <a:ea typeface="Georgia"/>
                <a:cs typeface="Georgia"/>
              </a:rPr>
              <a:t> Israel-Palestine </a:t>
            </a:r>
            <a:r>
              <a:rPr lang="de-DE" sz="2000" b="1" i="1" err="1">
                <a:solidFill>
                  <a:schemeClr val="bg1"/>
                </a:solidFill>
                <a:latin typeface="Georgia"/>
                <a:ea typeface="Georgia"/>
                <a:cs typeface="Georgia"/>
              </a:rPr>
              <a:t>conflict</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vary</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by</a:t>
            </a:r>
            <a:r>
              <a:rPr lang="de-DE" sz="2000" b="1" i="1">
                <a:solidFill>
                  <a:schemeClr val="bg1"/>
                </a:solidFill>
                <a:latin typeface="Georgia"/>
                <a:ea typeface="Georgia"/>
                <a:cs typeface="Georgia"/>
              </a:rPr>
              <a:t> </a:t>
            </a:r>
            <a:r>
              <a:rPr lang="de-DE" sz="2000" b="1" i="1" err="1">
                <a:solidFill>
                  <a:schemeClr val="bg1"/>
                </a:solidFill>
                <a:latin typeface="Georgia"/>
                <a:ea typeface="Georgia"/>
                <a:cs typeface="Georgia"/>
              </a:rPr>
              <a:t>news</a:t>
            </a:r>
            <a:r>
              <a:rPr lang="de-DE" sz="2000" b="1" i="1">
                <a:solidFill>
                  <a:schemeClr val="bg1"/>
                </a:solidFill>
                <a:latin typeface="Georgia"/>
                <a:ea typeface="Georgia"/>
                <a:cs typeface="Georgia"/>
              </a:rPr>
              <a:t> source and </a:t>
            </a:r>
            <a:r>
              <a:rPr lang="de-DE" sz="2000" b="1" i="1" err="1">
                <a:solidFill>
                  <a:schemeClr val="bg1"/>
                </a:solidFill>
                <a:latin typeface="Georgia"/>
                <a:ea typeface="Georgia"/>
                <a:cs typeface="Georgia"/>
              </a:rPr>
              <a:t>evolve</a:t>
            </a:r>
            <a:r>
              <a:rPr lang="de-DE" sz="2000" b="1" i="1">
                <a:solidFill>
                  <a:schemeClr val="bg1"/>
                </a:solidFill>
                <a:latin typeface="Georgia"/>
                <a:ea typeface="Georgia"/>
                <a:cs typeface="Georgia"/>
              </a:rPr>
              <a:t> over time?</a:t>
            </a:r>
          </a:p>
        </p:txBody>
      </p:sp>
      <p:sp>
        <p:nvSpPr>
          <p:cNvPr id="13" name="Google Shape;139;p17">
            <a:extLst>
              <a:ext uri="{FF2B5EF4-FFF2-40B4-BE49-F238E27FC236}">
                <a16:creationId xmlns:a16="http://schemas.microsoft.com/office/drawing/2014/main" id="{191B9E12-4874-8425-32CD-6A8EA33EF617}"/>
              </a:ext>
            </a:extLst>
          </p:cNvPr>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400" b="1" i="1">
                <a:solidFill>
                  <a:schemeClr val="dk1"/>
                </a:solidFill>
                <a:latin typeface="Georgia"/>
                <a:sym typeface="Georgia"/>
              </a:rPr>
              <a:t>Background</a:t>
            </a:r>
            <a:endParaRPr sz="2400"/>
          </a:p>
        </p:txBody>
      </p:sp>
      <p:sp>
        <p:nvSpPr>
          <p:cNvPr id="3" name="TextBox 2">
            <a:extLst>
              <a:ext uri="{FF2B5EF4-FFF2-40B4-BE49-F238E27FC236}">
                <a16:creationId xmlns:a16="http://schemas.microsoft.com/office/drawing/2014/main" id="{4B2A3C8E-05CF-E0CD-4DA9-033BB81CC4F6}"/>
              </a:ext>
            </a:extLst>
          </p:cNvPr>
          <p:cNvSpPr txBox="1"/>
          <p:nvPr/>
        </p:nvSpPr>
        <p:spPr>
          <a:xfrm>
            <a:off x="451908" y="6169222"/>
            <a:ext cx="7872942" cy="230832"/>
          </a:xfrm>
          <a:prstGeom prst="rect">
            <a:avLst/>
          </a:prstGeom>
          <a:noFill/>
        </p:spPr>
        <p:txBody>
          <a:bodyPr wrap="square" rtlCol="0">
            <a:spAutoFit/>
          </a:bodyPr>
          <a:lstStyle/>
          <a:p>
            <a:r>
              <a:rPr lang="de-DE" sz="900" i="1">
                <a:solidFill>
                  <a:schemeClr val="dk1"/>
                </a:solidFill>
                <a:latin typeface="Georgia"/>
              </a:rPr>
              <a:t>Sources: CNN (2023), Kresser (1987), Financial Review (2023), NYT (2023), The Wire (2023)</a:t>
            </a:r>
            <a:endParaRPr lang="en-GB" sz="900" i="1">
              <a:solidFill>
                <a:schemeClr val="dk1"/>
              </a:solidFill>
              <a:latin typeface="Georgia"/>
            </a:endParaRPr>
          </a:p>
        </p:txBody>
      </p:sp>
    </p:spTree>
    <p:extLst>
      <p:ext uri="{BB962C8B-B14F-4D97-AF65-F5344CB8AC3E}">
        <p14:creationId xmlns:p14="http://schemas.microsoft.com/office/powerpoint/2010/main" val="8317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400" b="1" i="1">
                <a:solidFill>
                  <a:schemeClr val="dk1"/>
                </a:solidFill>
                <a:latin typeface="Georgia"/>
                <a:sym typeface="Georgia"/>
              </a:rPr>
              <a:t>Data Collection</a:t>
            </a:r>
            <a:endParaRPr sz="2400"/>
          </a:p>
        </p:txBody>
      </p:sp>
      <p:sp>
        <p:nvSpPr>
          <p:cNvPr id="140" name="Google Shape;140;p17"/>
          <p:cNvSpPr txBox="1"/>
          <p:nvPr/>
        </p:nvSpPr>
        <p:spPr>
          <a:xfrm>
            <a:off x="1080000" y="1401275"/>
            <a:ext cx="10032000" cy="44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1" name="Google Shape;141;p17"/>
          <p:cNvSpPr txBox="1"/>
          <p:nvPr/>
        </p:nvSpPr>
        <p:spPr>
          <a:xfrm>
            <a:off x="1080000" y="1407394"/>
            <a:ext cx="6217069" cy="4454606"/>
          </a:xfrm>
          <a:prstGeom prst="rect">
            <a:avLst/>
          </a:prstGeom>
          <a:noFill/>
          <a:ln w="9525" cap="flat" cmpd="sng">
            <a:noFill/>
            <a:prstDash val="dot"/>
            <a:round/>
            <a:headEnd type="none" w="sm" len="sm"/>
            <a:tailEnd type="none" w="sm" len="sm"/>
          </a:ln>
        </p:spPr>
        <p:txBody>
          <a:bodyPr spcFirstLastPara="1" wrap="square" lIns="91425" tIns="45700" rIns="91425" bIns="45700" anchor="t" anchorCtr="0">
            <a:noAutofit/>
          </a:bodyPr>
          <a:lstStyle/>
          <a:p>
            <a:pPr marL="457200" marR="0" lvl="0" indent="-330200" algn="l" rtl="0">
              <a:lnSpc>
                <a:spcPct val="200000"/>
              </a:lnSpc>
              <a:spcBef>
                <a:spcPts val="0"/>
              </a:spcBef>
              <a:spcAft>
                <a:spcPts val="0"/>
              </a:spcAft>
              <a:buClr>
                <a:schemeClr val="dk1"/>
              </a:buClr>
              <a:buSzPts val="1600"/>
              <a:buFont typeface="Arial"/>
              <a:buChar char="•"/>
            </a:pPr>
            <a:r>
              <a:rPr lang="de-DE" sz="1800" i="1">
                <a:solidFill>
                  <a:schemeClr val="dk1"/>
                </a:solidFill>
                <a:latin typeface="Georgia"/>
                <a:ea typeface="Georgia"/>
                <a:cs typeface="Georgia"/>
                <a:sym typeface="Georgia"/>
              </a:rPr>
              <a:t>Data source: LexisNexis</a:t>
            </a:r>
            <a:endParaRPr lang="de-DE"/>
          </a:p>
          <a:p>
            <a:pPr marL="457200" marR="0" lvl="0" indent="-330200" algn="l" rtl="0">
              <a:lnSpc>
                <a:spcPct val="200000"/>
              </a:lnSpc>
              <a:spcBef>
                <a:spcPts val="0"/>
              </a:spcBef>
              <a:spcAft>
                <a:spcPts val="0"/>
              </a:spcAft>
              <a:buClr>
                <a:schemeClr val="dk1"/>
              </a:buClr>
              <a:buSzPts val="1600"/>
              <a:buFont typeface="Arial"/>
              <a:buChar char="•"/>
            </a:pPr>
            <a:r>
              <a:rPr lang="de-DE" sz="1800" i="1">
                <a:solidFill>
                  <a:schemeClr val="dk1"/>
                </a:solidFill>
                <a:latin typeface="Georgia"/>
                <a:ea typeface="Georgia"/>
                <a:cs typeface="Georgia"/>
                <a:sym typeface="Georgia"/>
              </a:rPr>
              <a:t>Search </a:t>
            </a:r>
            <a:r>
              <a:rPr lang="de-DE" sz="1800" i="1" err="1">
                <a:solidFill>
                  <a:schemeClr val="dk1"/>
                </a:solidFill>
                <a:latin typeface="Georgia"/>
                <a:ea typeface="Georgia"/>
                <a:cs typeface="Georgia"/>
                <a:sym typeface="Georgia"/>
              </a:rPr>
              <a:t>terms</a:t>
            </a:r>
            <a:r>
              <a:rPr lang="de-DE" sz="1800" i="1">
                <a:solidFill>
                  <a:schemeClr val="dk1"/>
                </a:solidFill>
                <a:latin typeface="Georgia"/>
                <a:ea typeface="Georgia"/>
                <a:cs typeface="Georgia"/>
                <a:sym typeface="Georgia"/>
              </a:rPr>
              <a:t>: </a:t>
            </a:r>
            <a:r>
              <a:rPr lang="de-DE" sz="1800" i="1" err="1">
                <a:solidFill>
                  <a:schemeClr val="dk1"/>
                </a:solidFill>
                <a:latin typeface="Georgia"/>
                <a:ea typeface="Georgia"/>
                <a:cs typeface="Georgia"/>
                <a:sym typeface="Georgia"/>
              </a:rPr>
              <a:t>israel</a:t>
            </a:r>
            <a:r>
              <a:rPr lang="de-DE" sz="1800" i="1">
                <a:solidFill>
                  <a:schemeClr val="dk1"/>
                </a:solidFill>
                <a:latin typeface="Georgia"/>
                <a:ea typeface="Georgia"/>
                <a:cs typeface="Georgia"/>
                <a:sym typeface="Georgia"/>
              </a:rPr>
              <a:t>* AND </a:t>
            </a:r>
            <a:r>
              <a:rPr lang="de-DE" sz="1800" i="1" err="1">
                <a:solidFill>
                  <a:schemeClr val="dk1"/>
                </a:solidFill>
                <a:latin typeface="Georgia"/>
                <a:ea typeface="Georgia"/>
                <a:cs typeface="Georgia"/>
                <a:sym typeface="Georgia"/>
              </a:rPr>
              <a:t>palestin</a:t>
            </a:r>
            <a:r>
              <a:rPr lang="de-DE" sz="1800" i="1">
                <a:solidFill>
                  <a:schemeClr val="dk1"/>
                </a:solidFill>
                <a:latin typeface="Georgia"/>
                <a:ea typeface="Georgia"/>
                <a:cs typeface="Georgia"/>
                <a:sym typeface="Georgia"/>
              </a:rPr>
              <a:t>*</a:t>
            </a:r>
            <a:endParaRPr lang="de-DE" sz="1800" i="1">
              <a:solidFill>
                <a:schemeClr val="dk1"/>
              </a:solidFill>
              <a:latin typeface="Georgia"/>
              <a:ea typeface="Georgia"/>
              <a:cs typeface="Georgia"/>
            </a:endParaRPr>
          </a:p>
          <a:p>
            <a:pPr marL="457200" indent="-330200">
              <a:lnSpc>
                <a:spcPct val="200000"/>
              </a:lnSpc>
              <a:buClr>
                <a:schemeClr val="dk1"/>
              </a:buClr>
              <a:buSzPts val="1600"/>
              <a:buFont typeface="Arial"/>
              <a:buChar char="•"/>
            </a:pPr>
            <a:r>
              <a:rPr lang="de-DE" sz="1800" i="1">
                <a:solidFill>
                  <a:schemeClr val="dk1"/>
                </a:solidFill>
                <a:latin typeface="Georgia"/>
                <a:ea typeface="Georgia"/>
                <a:cs typeface="Georgia"/>
                <a:sym typeface="Georgia"/>
              </a:rPr>
              <a:t>News </a:t>
            </a:r>
            <a:r>
              <a:rPr lang="de-DE" sz="1800" i="1" err="1">
                <a:solidFill>
                  <a:schemeClr val="dk1"/>
                </a:solidFill>
                <a:latin typeface="Georgia"/>
                <a:ea typeface="Georgia"/>
                <a:cs typeface="Georgia"/>
                <a:sym typeface="Georgia"/>
              </a:rPr>
              <a:t>sources</a:t>
            </a:r>
            <a:r>
              <a:rPr lang="de-DE" sz="1800" i="1">
                <a:solidFill>
                  <a:schemeClr val="dk1"/>
                </a:solidFill>
                <a:latin typeface="Georgia"/>
                <a:ea typeface="Georgia"/>
                <a:cs typeface="Georgia"/>
                <a:sym typeface="Georgia"/>
              </a:rPr>
              <a:t>: Al Jazeera (Qatar), Die Welt (Germany), The Guardian (UK), The New York Times (USA), South China Morning Post (HK), The </a:t>
            </a:r>
            <a:r>
              <a:rPr lang="de-DE" sz="1800" i="1" err="1">
                <a:solidFill>
                  <a:schemeClr val="dk1"/>
                </a:solidFill>
                <a:latin typeface="Georgia"/>
                <a:ea typeface="Georgia"/>
                <a:cs typeface="Georgia"/>
                <a:sym typeface="Georgia"/>
              </a:rPr>
              <a:t>Straits</a:t>
            </a:r>
            <a:r>
              <a:rPr lang="de-DE" sz="1800" i="1">
                <a:solidFill>
                  <a:schemeClr val="dk1"/>
                </a:solidFill>
                <a:latin typeface="Georgia"/>
                <a:ea typeface="Georgia"/>
                <a:cs typeface="Georgia"/>
                <a:sym typeface="Georgia"/>
              </a:rPr>
              <a:t> Times (Singapore) &amp; The Times </a:t>
            </a:r>
            <a:r>
              <a:rPr lang="de-DE" sz="1800" i="1" err="1">
                <a:solidFill>
                  <a:schemeClr val="dk1"/>
                </a:solidFill>
                <a:latin typeface="Georgia"/>
                <a:ea typeface="Georgia"/>
                <a:cs typeface="Georgia"/>
                <a:sym typeface="Georgia"/>
              </a:rPr>
              <a:t>of</a:t>
            </a:r>
            <a:r>
              <a:rPr lang="de-DE" sz="1800" i="1">
                <a:solidFill>
                  <a:schemeClr val="dk1"/>
                </a:solidFill>
                <a:latin typeface="Georgia"/>
                <a:ea typeface="Georgia"/>
                <a:cs typeface="Georgia"/>
                <a:sym typeface="Georgia"/>
              </a:rPr>
              <a:t> India (India)</a:t>
            </a:r>
            <a:endParaRPr lang="de-DE" sz="1800" i="1">
              <a:solidFill>
                <a:schemeClr val="dk1"/>
              </a:solidFill>
              <a:latin typeface="Georgia"/>
              <a:ea typeface="Georgia"/>
              <a:cs typeface="Georgia"/>
            </a:endParaRPr>
          </a:p>
          <a:p>
            <a:pPr marL="457200" marR="0" lvl="0" indent="-330200" algn="l" rtl="0">
              <a:lnSpc>
                <a:spcPct val="200000"/>
              </a:lnSpc>
              <a:spcBef>
                <a:spcPts val="0"/>
              </a:spcBef>
              <a:spcAft>
                <a:spcPts val="0"/>
              </a:spcAft>
              <a:buClr>
                <a:schemeClr val="dk1"/>
              </a:buClr>
              <a:buSzPts val="1600"/>
              <a:buFont typeface="Arial"/>
              <a:buChar char="•"/>
            </a:pPr>
            <a:r>
              <a:rPr lang="de-DE" sz="1800" i="1">
                <a:solidFill>
                  <a:schemeClr val="dk1"/>
                </a:solidFill>
                <a:latin typeface="Georgia"/>
                <a:ea typeface="Georgia"/>
                <a:cs typeface="Georgia"/>
                <a:sym typeface="Georgia"/>
              </a:rPr>
              <a:t>Dates: 1 Sep 2023–30 Nov 2023</a:t>
            </a:r>
            <a:endParaRPr lang="de-DE" sz="1800" i="1">
              <a:solidFill>
                <a:schemeClr val="dk1"/>
              </a:solidFill>
              <a:latin typeface="Georgia"/>
              <a:ea typeface="Georgia"/>
              <a:cs typeface="Georgia"/>
            </a:endParaRPr>
          </a:p>
          <a:p>
            <a:pPr marL="457200" indent="-330200">
              <a:lnSpc>
                <a:spcPct val="200000"/>
              </a:lnSpc>
              <a:buClr>
                <a:schemeClr val="dk1"/>
              </a:buClr>
              <a:buSzPts val="1600"/>
              <a:buFont typeface="Arial"/>
              <a:buChar char="•"/>
            </a:pPr>
            <a:r>
              <a:rPr lang="de-DE" sz="1800" i="1">
                <a:solidFill>
                  <a:schemeClr val="dk1"/>
                </a:solidFill>
                <a:latin typeface="Georgia"/>
                <a:ea typeface="Georgia"/>
                <a:cs typeface="Georgia"/>
              </a:rPr>
              <a:t>Corpus </a:t>
            </a:r>
            <a:r>
              <a:rPr lang="de-DE" sz="1800" i="1" err="1">
                <a:solidFill>
                  <a:schemeClr val="dk1"/>
                </a:solidFill>
                <a:latin typeface="Georgia"/>
                <a:ea typeface="Georgia"/>
                <a:cs typeface="Georgia"/>
              </a:rPr>
              <a:t>with</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over</a:t>
            </a:r>
            <a:r>
              <a:rPr lang="de-DE" sz="1800" i="1">
                <a:solidFill>
                  <a:schemeClr val="dk1"/>
                </a:solidFill>
                <a:latin typeface="Georgia"/>
                <a:ea typeface="Georgia"/>
                <a:cs typeface="Georgia"/>
              </a:rPr>
              <a:t> 4,000 English-</a:t>
            </a:r>
            <a:r>
              <a:rPr lang="de-DE" sz="1800" i="1" err="1">
                <a:solidFill>
                  <a:schemeClr val="dk1"/>
                </a:solidFill>
                <a:latin typeface="Georgia"/>
                <a:ea typeface="Georgia"/>
                <a:cs typeface="Georgia"/>
              </a:rPr>
              <a:t>language</a:t>
            </a:r>
            <a:r>
              <a:rPr lang="de-DE" sz="1800" i="1">
                <a:solidFill>
                  <a:schemeClr val="dk1"/>
                </a:solidFill>
                <a:latin typeface="Georgia"/>
                <a:ea typeface="Georgia"/>
                <a:cs typeface="Georgia"/>
              </a:rPr>
              <a:t> </a:t>
            </a:r>
            <a:r>
              <a:rPr lang="de-DE" sz="1800" i="1" err="1">
                <a:solidFill>
                  <a:schemeClr val="dk1"/>
                </a:solidFill>
                <a:latin typeface="Georgia"/>
                <a:ea typeface="Georgia"/>
                <a:cs typeface="Georgia"/>
              </a:rPr>
              <a:t>articles</a:t>
            </a:r>
            <a:endParaRPr lang="de-DE" sz="1800" i="1">
              <a:solidFill>
                <a:schemeClr val="dk1"/>
              </a:solidFill>
              <a:latin typeface="Georgia"/>
              <a:ea typeface="Georgia"/>
              <a:cs typeface="Georgia"/>
            </a:endParaRPr>
          </a:p>
        </p:txBody>
      </p:sp>
      <p:pic>
        <p:nvPicPr>
          <p:cNvPr id="3" name="Grafik 2" descr="Ein Bild, das Symbol, Grafiken, Schrift, Logo enthält.&#10;&#10;Automatisch generierte Beschreibung">
            <a:extLst>
              <a:ext uri="{FF2B5EF4-FFF2-40B4-BE49-F238E27FC236}">
                <a16:creationId xmlns:a16="http://schemas.microsoft.com/office/drawing/2014/main" id="{FAC5F3E2-D0E5-E56B-B3A4-4ED7C99FA08F}"/>
              </a:ext>
            </a:extLst>
          </p:cNvPr>
          <p:cNvPicPr>
            <a:picLocks noChangeAspect="1"/>
          </p:cNvPicPr>
          <p:nvPr/>
        </p:nvPicPr>
        <p:blipFill>
          <a:blip r:embed="rId3"/>
          <a:stretch>
            <a:fillRect/>
          </a:stretch>
        </p:blipFill>
        <p:spPr>
          <a:xfrm>
            <a:off x="8574150" y="1074192"/>
            <a:ext cx="810733" cy="1351222"/>
          </a:xfrm>
          <a:prstGeom prst="rect">
            <a:avLst/>
          </a:prstGeom>
        </p:spPr>
      </p:pic>
      <p:pic>
        <p:nvPicPr>
          <p:cNvPr id="5" name="Grafik 4" descr="Ein Bild, das Schwarz, Dunkelheit enthält.&#10;&#10;Automatisch generierte Beschreibung">
            <a:extLst>
              <a:ext uri="{FF2B5EF4-FFF2-40B4-BE49-F238E27FC236}">
                <a16:creationId xmlns:a16="http://schemas.microsoft.com/office/drawing/2014/main" id="{B9AD37C3-5673-5E5B-E172-42AFFF4EAEBD}"/>
              </a:ext>
            </a:extLst>
          </p:cNvPr>
          <p:cNvPicPr>
            <a:picLocks noChangeAspect="1"/>
          </p:cNvPicPr>
          <p:nvPr/>
        </p:nvPicPr>
        <p:blipFill>
          <a:blip r:embed="rId4"/>
          <a:stretch>
            <a:fillRect/>
          </a:stretch>
        </p:blipFill>
        <p:spPr>
          <a:xfrm>
            <a:off x="7707084" y="4497891"/>
            <a:ext cx="3913757" cy="2201488"/>
          </a:xfrm>
          <a:prstGeom prst="rect">
            <a:avLst/>
          </a:prstGeom>
        </p:spPr>
      </p:pic>
      <p:pic>
        <p:nvPicPr>
          <p:cNvPr id="7" name="Grafik 6" descr="Ein Bild, das Text, Screenshot, Schrift, Grafiken enthält.&#10;&#10;Automatisch generierte Beschreibung">
            <a:extLst>
              <a:ext uri="{FF2B5EF4-FFF2-40B4-BE49-F238E27FC236}">
                <a16:creationId xmlns:a16="http://schemas.microsoft.com/office/drawing/2014/main" id="{F5854CB5-D842-7851-5F2F-DDFC16AD4A88}"/>
              </a:ext>
            </a:extLst>
          </p:cNvPr>
          <p:cNvPicPr>
            <a:picLocks noChangeAspect="1"/>
          </p:cNvPicPr>
          <p:nvPr/>
        </p:nvPicPr>
        <p:blipFill>
          <a:blip r:embed="rId5"/>
          <a:stretch>
            <a:fillRect/>
          </a:stretch>
        </p:blipFill>
        <p:spPr>
          <a:xfrm>
            <a:off x="9663963" y="978114"/>
            <a:ext cx="1659683" cy="1489139"/>
          </a:xfrm>
          <a:prstGeom prst="rect">
            <a:avLst/>
          </a:prstGeom>
        </p:spPr>
      </p:pic>
      <p:pic>
        <p:nvPicPr>
          <p:cNvPr id="13" name="Grafik 12" descr="Ein Bild, das Text, Schrift, Grafiken, weiß enthält.&#10;&#10;Automatisch generierte Beschreibung">
            <a:extLst>
              <a:ext uri="{FF2B5EF4-FFF2-40B4-BE49-F238E27FC236}">
                <a16:creationId xmlns:a16="http://schemas.microsoft.com/office/drawing/2014/main" id="{BB91B544-096E-0191-5C01-4AB249707B8C}"/>
              </a:ext>
            </a:extLst>
          </p:cNvPr>
          <p:cNvPicPr>
            <a:picLocks noChangeAspect="1"/>
          </p:cNvPicPr>
          <p:nvPr/>
        </p:nvPicPr>
        <p:blipFill>
          <a:blip r:embed="rId6"/>
          <a:stretch>
            <a:fillRect/>
          </a:stretch>
        </p:blipFill>
        <p:spPr>
          <a:xfrm>
            <a:off x="7397621" y="3786091"/>
            <a:ext cx="2413000" cy="1333500"/>
          </a:xfrm>
          <a:prstGeom prst="rect">
            <a:avLst/>
          </a:prstGeom>
        </p:spPr>
      </p:pic>
      <p:pic>
        <p:nvPicPr>
          <p:cNvPr id="15" name="Grafik 14" descr="Ein Bild, das Text, Schrift, Grafiken, Logo enthält.&#10;&#10;Automatisch generierte Beschreibung">
            <a:extLst>
              <a:ext uri="{FF2B5EF4-FFF2-40B4-BE49-F238E27FC236}">
                <a16:creationId xmlns:a16="http://schemas.microsoft.com/office/drawing/2014/main" id="{5B705334-CE21-680F-4184-B2B9CE92237C}"/>
              </a:ext>
            </a:extLst>
          </p:cNvPr>
          <p:cNvPicPr>
            <a:picLocks noChangeAspect="1"/>
          </p:cNvPicPr>
          <p:nvPr/>
        </p:nvPicPr>
        <p:blipFill>
          <a:blip r:embed="rId7"/>
          <a:stretch>
            <a:fillRect/>
          </a:stretch>
        </p:blipFill>
        <p:spPr>
          <a:xfrm>
            <a:off x="7482382" y="2587207"/>
            <a:ext cx="1609920" cy="1073280"/>
          </a:xfrm>
          <a:prstGeom prst="rect">
            <a:avLst/>
          </a:prstGeom>
        </p:spPr>
      </p:pic>
      <p:pic>
        <p:nvPicPr>
          <p:cNvPr id="17" name="Grafik 16" descr="Ein Bild, das Kreis, Logo, Screenshot, Grafiken enthält.&#10;&#10;Automatisch generierte Beschreibung">
            <a:extLst>
              <a:ext uri="{FF2B5EF4-FFF2-40B4-BE49-F238E27FC236}">
                <a16:creationId xmlns:a16="http://schemas.microsoft.com/office/drawing/2014/main" id="{2F7F0E6F-2B6A-56D3-B85F-FABF02BA7AB3}"/>
              </a:ext>
            </a:extLst>
          </p:cNvPr>
          <p:cNvPicPr>
            <a:picLocks noChangeAspect="1"/>
          </p:cNvPicPr>
          <p:nvPr/>
        </p:nvPicPr>
        <p:blipFill>
          <a:blip r:embed="rId8"/>
          <a:stretch>
            <a:fillRect/>
          </a:stretch>
        </p:blipFill>
        <p:spPr>
          <a:xfrm>
            <a:off x="9440486" y="2823217"/>
            <a:ext cx="2502937" cy="476750"/>
          </a:xfrm>
          <a:prstGeom prst="rect">
            <a:avLst/>
          </a:prstGeom>
        </p:spPr>
      </p:pic>
      <p:pic>
        <p:nvPicPr>
          <p:cNvPr id="19" name="Grafik 18" descr="Ein Bild, das Text, Schrift, Grafiken, Screenshot enthält.&#10;&#10;Automatisch generierte Beschreibung">
            <a:extLst>
              <a:ext uri="{FF2B5EF4-FFF2-40B4-BE49-F238E27FC236}">
                <a16:creationId xmlns:a16="http://schemas.microsoft.com/office/drawing/2014/main" id="{70019EDE-A847-23E7-8CFC-B34685B383C4}"/>
              </a:ext>
            </a:extLst>
          </p:cNvPr>
          <p:cNvPicPr>
            <a:picLocks noChangeAspect="1"/>
          </p:cNvPicPr>
          <p:nvPr/>
        </p:nvPicPr>
        <p:blipFill>
          <a:blip r:embed="rId9"/>
          <a:stretch>
            <a:fillRect/>
          </a:stretch>
        </p:blipFill>
        <p:spPr>
          <a:xfrm>
            <a:off x="10393744" y="3625395"/>
            <a:ext cx="1593419" cy="1333500"/>
          </a:xfrm>
          <a:prstGeom prst="rect">
            <a:avLst/>
          </a:prstGeom>
        </p:spPr>
      </p:pic>
      <p:pic>
        <p:nvPicPr>
          <p:cNvPr id="21" name="Grafik 20" descr="Ein Bild, das Text, Logo, Schrift, Grafiken enthält.&#10;&#10;Automatisch generierte Beschreibung">
            <a:extLst>
              <a:ext uri="{FF2B5EF4-FFF2-40B4-BE49-F238E27FC236}">
                <a16:creationId xmlns:a16="http://schemas.microsoft.com/office/drawing/2014/main" id="{11AC2665-6D22-A196-D163-C104E15A92F7}"/>
              </a:ext>
            </a:extLst>
          </p:cNvPr>
          <p:cNvPicPr>
            <a:picLocks noChangeAspect="1"/>
          </p:cNvPicPr>
          <p:nvPr/>
        </p:nvPicPr>
        <p:blipFill>
          <a:blip r:embed="rId10"/>
          <a:stretch>
            <a:fillRect/>
          </a:stretch>
        </p:blipFill>
        <p:spPr>
          <a:xfrm>
            <a:off x="6266208" y="231256"/>
            <a:ext cx="2028862" cy="1351222"/>
          </a:xfrm>
          <a:prstGeom prst="rect">
            <a:avLst/>
          </a:prstGeom>
        </p:spPr>
      </p:pic>
    </p:spTree>
    <p:extLst>
      <p:ext uri="{BB962C8B-B14F-4D97-AF65-F5344CB8AC3E}">
        <p14:creationId xmlns:p14="http://schemas.microsoft.com/office/powerpoint/2010/main" val="116565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90104"/>
        </a:solidFill>
        <a:effectLst/>
      </p:bgPr>
    </p:bg>
    <p:spTree>
      <p:nvGrpSpPr>
        <p:cNvPr id="1" name="Shape 274"/>
        <p:cNvGrpSpPr/>
        <p:nvPr/>
      </p:nvGrpSpPr>
      <p:grpSpPr>
        <a:xfrm>
          <a:off x="0" y="0"/>
          <a:ext cx="0" cy="0"/>
          <a:chOff x="0" y="0"/>
          <a:chExt cx="0" cy="0"/>
        </a:xfrm>
      </p:grpSpPr>
      <p:sp>
        <p:nvSpPr>
          <p:cNvPr id="275" name="Google Shape;275;p26"/>
          <p:cNvSpPr txBox="1"/>
          <p:nvPr/>
        </p:nvSpPr>
        <p:spPr>
          <a:xfrm>
            <a:off x="1988457" y="2984250"/>
            <a:ext cx="8215086" cy="889500"/>
          </a:xfrm>
          <a:prstGeom prst="rect">
            <a:avLst/>
          </a:prstGeom>
          <a:noFill/>
          <a:ln>
            <a:noFill/>
          </a:ln>
        </p:spPr>
        <p:txBody>
          <a:bodyPr spcFirstLastPara="1" wrap="square" lIns="91425" tIns="45700" rIns="91425" bIns="45700" anchor="ctr" anchorCtr="0">
            <a:noAutofit/>
          </a:bodyPr>
          <a:lstStyle/>
          <a:p>
            <a:pPr algn="ctr">
              <a:lnSpc>
                <a:spcPct val="90000"/>
              </a:lnSpc>
            </a:pPr>
            <a:r>
              <a:rPr lang="en-GB" sz="3200" b="1" i="1">
                <a:solidFill>
                  <a:srgbClr val="FFFFFF"/>
                </a:solidFill>
                <a:latin typeface="Georgia"/>
                <a:sym typeface="Georgia"/>
              </a:rPr>
              <a:t>Descriptive Analysis</a:t>
            </a:r>
            <a:endParaRPr lang="de-DE"/>
          </a:p>
        </p:txBody>
      </p:sp>
    </p:spTree>
    <p:extLst>
      <p:ext uri="{BB962C8B-B14F-4D97-AF65-F5344CB8AC3E}">
        <p14:creationId xmlns:p14="http://schemas.microsoft.com/office/powerpoint/2010/main" val="186993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2" name="Google Shape;139;p17">
            <a:extLst>
              <a:ext uri="{FF2B5EF4-FFF2-40B4-BE49-F238E27FC236}">
                <a16:creationId xmlns:a16="http://schemas.microsoft.com/office/drawing/2014/main" id="{08F0CA82-65AC-C29F-8573-D9D2F7720F48}"/>
              </a:ext>
            </a:extLst>
          </p:cNvPr>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400" b="1" i="1">
                <a:solidFill>
                  <a:schemeClr val="dk1"/>
                </a:solidFill>
                <a:latin typeface="Georgia"/>
                <a:sym typeface="Georgia"/>
              </a:rPr>
              <a:t>Number of articles and article length by newspaper</a:t>
            </a:r>
            <a:endParaRPr sz="2400"/>
          </a:p>
        </p:txBody>
      </p:sp>
      <p:sp>
        <p:nvSpPr>
          <p:cNvPr id="3" name="TextBox 2">
            <a:extLst>
              <a:ext uri="{FF2B5EF4-FFF2-40B4-BE49-F238E27FC236}">
                <a16:creationId xmlns:a16="http://schemas.microsoft.com/office/drawing/2014/main" id="{44E42158-3861-E57B-2596-2D053A49AD66}"/>
              </a:ext>
            </a:extLst>
          </p:cNvPr>
          <p:cNvSpPr txBox="1"/>
          <p:nvPr/>
        </p:nvSpPr>
        <p:spPr>
          <a:xfrm>
            <a:off x="780587" y="1714500"/>
            <a:ext cx="4924425" cy="307777"/>
          </a:xfrm>
          <a:prstGeom prst="rect">
            <a:avLst/>
          </a:prstGeom>
          <a:noFill/>
        </p:spPr>
        <p:txBody>
          <a:bodyPr wrap="square">
            <a:spAutoFit/>
          </a:bodyPr>
          <a:lstStyle/>
          <a:p>
            <a:r>
              <a:rPr lang="en-GB" b="1" i="1">
                <a:latin typeface="Georgia" panose="02040502050405020303" pitchFamily="18" charset="0"/>
              </a:rPr>
              <a:t>Frequency of Newspaper Articles by Newspaper</a:t>
            </a:r>
          </a:p>
        </p:txBody>
      </p:sp>
      <p:sp>
        <p:nvSpPr>
          <p:cNvPr id="4" name="TextBox 3">
            <a:extLst>
              <a:ext uri="{FF2B5EF4-FFF2-40B4-BE49-F238E27FC236}">
                <a16:creationId xmlns:a16="http://schemas.microsoft.com/office/drawing/2014/main" id="{35AB4818-D1BF-860F-F0EC-22573EEAF8F5}"/>
              </a:ext>
            </a:extLst>
          </p:cNvPr>
          <p:cNvSpPr txBox="1"/>
          <p:nvPr/>
        </p:nvSpPr>
        <p:spPr>
          <a:xfrm>
            <a:off x="6457487" y="1696938"/>
            <a:ext cx="4924425" cy="307777"/>
          </a:xfrm>
          <a:prstGeom prst="rect">
            <a:avLst/>
          </a:prstGeom>
          <a:noFill/>
        </p:spPr>
        <p:txBody>
          <a:bodyPr wrap="square">
            <a:spAutoFit/>
          </a:bodyPr>
          <a:lstStyle/>
          <a:p>
            <a:r>
              <a:rPr lang="en-GB" b="1" i="1">
                <a:latin typeface="Georgia" panose="02040502050405020303" pitchFamily="18" charset="0"/>
              </a:rPr>
              <a:t>Distribution of Article Length by Newspaper</a:t>
            </a:r>
          </a:p>
        </p:txBody>
      </p:sp>
      <p:pic>
        <p:nvPicPr>
          <p:cNvPr id="17" name="Picture 16" descr="A graph of different colored squares&#10;&#10;Description automatically generated">
            <a:extLst>
              <a:ext uri="{FF2B5EF4-FFF2-40B4-BE49-F238E27FC236}">
                <a16:creationId xmlns:a16="http://schemas.microsoft.com/office/drawing/2014/main" id="{23429CA4-8F51-7E99-28DC-007BF0F5B703}"/>
              </a:ext>
            </a:extLst>
          </p:cNvPr>
          <p:cNvPicPr>
            <a:picLocks noChangeAspect="1"/>
          </p:cNvPicPr>
          <p:nvPr/>
        </p:nvPicPr>
        <p:blipFill>
          <a:blip r:embed="rId3"/>
          <a:stretch>
            <a:fillRect/>
          </a:stretch>
        </p:blipFill>
        <p:spPr>
          <a:xfrm>
            <a:off x="6408000" y="2016000"/>
            <a:ext cx="5400000" cy="4320000"/>
          </a:xfrm>
          <a:prstGeom prst="rect">
            <a:avLst/>
          </a:prstGeom>
        </p:spPr>
      </p:pic>
      <p:pic>
        <p:nvPicPr>
          <p:cNvPr id="19" name="Picture 18" descr="A graph with blue squares&#10;&#10;Description automatically generated">
            <a:extLst>
              <a:ext uri="{FF2B5EF4-FFF2-40B4-BE49-F238E27FC236}">
                <a16:creationId xmlns:a16="http://schemas.microsoft.com/office/drawing/2014/main" id="{9B980630-4ECE-90E1-E72C-CB36D9BA3CF6}"/>
              </a:ext>
            </a:extLst>
          </p:cNvPr>
          <p:cNvPicPr>
            <a:picLocks noChangeAspect="1"/>
          </p:cNvPicPr>
          <p:nvPr/>
        </p:nvPicPr>
        <p:blipFill>
          <a:blip r:embed="rId4"/>
          <a:stretch>
            <a:fillRect/>
          </a:stretch>
        </p:blipFill>
        <p:spPr>
          <a:xfrm>
            <a:off x="540000" y="2016000"/>
            <a:ext cx="5400000" cy="4320000"/>
          </a:xfrm>
          <a:prstGeom prst="rect">
            <a:avLst/>
          </a:prstGeom>
        </p:spPr>
      </p:pic>
    </p:spTree>
    <p:extLst>
      <p:ext uri="{BB962C8B-B14F-4D97-AF65-F5344CB8AC3E}">
        <p14:creationId xmlns:p14="http://schemas.microsoft.com/office/powerpoint/2010/main" val="241804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2" name="Grafik 2" descr="Ein Bild, das Text, Screenshot, Schrift, Zahl enthält.&#10;&#10;Automatisch generierte Beschreibung">
            <a:extLst>
              <a:ext uri="{FF2B5EF4-FFF2-40B4-BE49-F238E27FC236}">
                <a16:creationId xmlns:a16="http://schemas.microsoft.com/office/drawing/2014/main" id="{BB0F8C59-E23B-22BC-79B2-9BF82A3873E7}"/>
              </a:ext>
            </a:extLst>
          </p:cNvPr>
          <p:cNvPicPr>
            <a:picLocks noChangeAspect="1"/>
          </p:cNvPicPr>
          <p:nvPr/>
        </p:nvPicPr>
        <p:blipFill>
          <a:blip r:embed="rId3"/>
          <a:stretch>
            <a:fillRect/>
          </a:stretch>
        </p:blipFill>
        <p:spPr>
          <a:xfrm>
            <a:off x="6372000" y="2196000"/>
            <a:ext cx="5400000" cy="3937500"/>
          </a:xfrm>
          <a:prstGeom prst="rect">
            <a:avLst/>
          </a:prstGeom>
        </p:spPr>
      </p:pic>
      <p:sp>
        <p:nvSpPr>
          <p:cNvPr id="3" name="Google Shape;139;p17">
            <a:extLst>
              <a:ext uri="{FF2B5EF4-FFF2-40B4-BE49-F238E27FC236}">
                <a16:creationId xmlns:a16="http://schemas.microsoft.com/office/drawing/2014/main" id="{64954DBF-DEDF-707A-6A54-508079B21D30}"/>
              </a:ext>
            </a:extLst>
          </p:cNvPr>
          <p:cNvSpPr txBox="1"/>
          <p:nvPr/>
        </p:nvSpPr>
        <p:spPr>
          <a:xfrm>
            <a:off x="1080000" y="505763"/>
            <a:ext cx="9559200" cy="889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000"/>
              <a:buFont typeface="Georgia"/>
              <a:buNone/>
            </a:pPr>
            <a:r>
              <a:rPr lang="en-US" sz="2400" b="1" i="1">
                <a:solidFill>
                  <a:schemeClr val="dk1"/>
                </a:solidFill>
                <a:latin typeface="Georgia"/>
                <a:sym typeface="Georgia"/>
              </a:rPr>
              <a:t>Number of articles over time</a:t>
            </a:r>
            <a:endParaRPr sz="2400"/>
          </a:p>
        </p:txBody>
      </p:sp>
      <p:sp>
        <p:nvSpPr>
          <p:cNvPr id="4" name="TextBox 3">
            <a:extLst>
              <a:ext uri="{FF2B5EF4-FFF2-40B4-BE49-F238E27FC236}">
                <a16:creationId xmlns:a16="http://schemas.microsoft.com/office/drawing/2014/main" id="{932EFB23-978A-522C-322F-D18004E6D130}"/>
              </a:ext>
            </a:extLst>
          </p:cNvPr>
          <p:cNvSpPr txBox="1"/>
          <p:nvPr/>
        </p:nvSpPr>
        <p:spPr>
          <a:xfrm>
            <a:off x="849787" y="1870322"/>
            <a:ext cx="4924425" cy="307777"/>
          </a:xfrm>
          <a:prstGeom prst="rect">
            <a:avLst/>
          </a:prstGeom>
          <a:noFill/>
        </p:spPr>
        <p:txBody>
          <a:bodyPr wrap="square">
            <a:spAutoFit/>
          </a:bodyPr>
          <a:lstStyle/>
          <a:p>
            <a:r>
              <a:rPr lang="en-GB" b="1" i="1">
                <a:latin typeface="Georgia" panose="02040502050405020303" pitchFamily="18" charset="0"/>
              </a:rPr>
              <a:t>Frequency of Newspaper Articles over time</a:t>
            </a:r>
          </a:p>
        </p:txBody>
      </p:sp>
      <p:pic>
        <p:nvPicPr>
          <p:cNvPr id="11" name="Picture 10" descr="A black background with white lines&#10;&#10;Description automatically generated">
            <a:extLst>
              <a:ext uri="{FF2B5EF4-FFF2-40B4-BE49-F238E27FC236}">
                <a16:creationId xmlns:a16="http://schemas.microsoft.com/office/drawing/2014/main" id="{4EE8469B-C596-EAC0-E69B-B40FF0F3FB59}"/>
              </a:ext>
            </a:extLst>
          </p:cNvPr>
          <p:cNvPicPr>
            <a:picLocks noChangeAspect="1"/>
          </p:cNvPicPr>
          <p:nvPr/>
        </p:nvPicPr>
        <p:blipFill>
          <a:blip r:embed="rId4"/>
          <a:stretch>
            <a:fillRect/>
          </a:stretch>
        </p:blipFill>
        <p:spPr>
          <a:xfrm>
            <a:off x="612000" y="2196000"/>
            <a:ext cx="5400000" cy="3927273"/>
          </a:xfrm>
          <a:prstGeom prst="rect">
            <a:avLst/>
          </a:prstGeom>
        </p:spPr>
      </p:pic>
      <p:sp>
        <p:nvSpPr>
          <p:cNvPr id="12" name="TextBox 11">
            <a:extLst>
              <a:ext uri="{FF2B5EF4-FFF2-40B4-BE49-F238E27FC236}">
                <a16:creationId xmlns:a16="http://schemas.microsoft.com/office/drawing/2014/main" id="{38ED0733-314A-94C8-2CA3-18F73FC3DF2B}"/>
              </a:ext>
            </a:extLst>
          </p:cNvPr>
          <p:cNvSpPr txBox="1"/>
          <p:nvPr/>
        </p:nvSpPr>
        <p:spPr>
          <a:xfrm>
            <a:off x="6372000" y="1870321"/>
            <a:ext cx="5552145" cy="307777"/>
          </a:xfrm>
          <a:prstGeom prst="rect">
            <a:avLst/>
          </a:prstGeom>
          <a:noFill/>
        </p:spPr>
        <p:txBody>
          <a:bodyPr wrap="square">
            <a:spAutoFit/>
          </a:bodyPr>
          <a:lstStyle/>
          <a:p>
            <a:r>
              <a:rPr lang="en-GB" b="1" i="1">
                <a:latin typeface="Georgia" panose="02040502050405020303" pitchFamily="18" charset="0"/>
              </a:rPr>
              <a:t>Frequency of Articles before/after onset of conflict</a:t>
            </a:r>
          </a:p>
        </p:txBody>
      </p:sp>
    </p:spTree>
    <p:extLst>
      <p:ext uri="{BB962C8B-B14F-4D97-AF65-F5344CB8AC3E}">
        <p14:creationId xmlns:p14="http://schemas.microsoft.com/office/powerpoint/2010/main" val="375825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5" name="Google Shape;139;p17">
            <a:extLst>
              <a:ext uri="{FF2B5EF4-FFF2-40B4-BE49-F238E27FC236}">
                <a16:creationId xmlns:a16="http://schemas.microsoft.com/office/drawing/2014/main" id="{054D9EA6-DE6B-E3D6-1435-5340CDF77E8B}"/>
              </a:ext>
            </a:extLst>
          </p:cNvPr>
          <p:cNvSpPr txBox="1"/>
          <p:nvPr/>
        </p:nvSpPr>
        <p:spPr>
          <a:xfrm>
            <a:off x="1068711" y="206051"/>
            <a:ext cx="9559200" cy="8895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2000"/>
            </a:pPr>
            <a:r>
              <a:rPr lang="en-US" sz="2000" b="1" i="1">
                <a:solidFill>
                  <a:schemeClr val="dk1"/>
                </a:solidFill>
                <a:latin typeface="Georgia"/>
                <a:sym typeface="Georgia"/>
              </a:rPr>
              <a:t>TFIDF: </a:t>
            </a:r>
            <a:r>
              <a:rPr lang="en-GB" sz="2000" b="1" i="1">
                <a:latin typeface="Georgia" panose="02040502050405020303" pitchFamily="18" charset="0"/>
              </a:rPr>
              <a:t>Most frequent words (over entire corpus)</a:t>
            </a:r>
          </a:p>
          <a:p>
            <a:pPr marL="0" marR="0" lvl="0" indent="0" algn="l" rtl="0">
              <a:lnSpc>
                <a:spcPct val="90000"/>
              </a:lnSpc>
              <a:spcBef>
                <a:spcPts val="0"/>
              </a:spcBef>
              <a:spcAft>
                <a:spcPts val="0"/>
              </a:spcAft>
              <a:buClr>
                <a:schemeClr val="dk1"/>
              </a:buClr>
              <a:buSzPts val="2000"/>
              <a:buFont typeface="Georgia"/>
              <a:buNone/>
            </a:pPr>
            <a:endParaRPr sz="2000"/>
          </a:p>
        </p:txBody>
      </p:sp>
      <p:pic>
        <p:nvPicPr>
          <p:cNvPr id="2" name="Grafik 1" descr="Ein Bild, das Text, Screenshot, Diagramm, Zahl enthält.&#10;&#10;Beschreibung automatisch generiert.">
            <a:extLst>
              <a:ext uri="{FF2B5EF4-FFF2-40B4-BE49-F238E27FC236}">
                <a16:creationId xmlns:a16="http://schemas.microsoft.com/office/drawing/2014/main" id="{2BC28705-D005-06FC-B956-F808AB8DFB82}"/>
              </a:ext>
            </a:extLst>
          </p:cNvPr>
          <p:cNvPicPr>
            <a:picLocks noChangeAspect="1"/>
          </p:cNvPicPr>
          <p:nvPr/>
        </p:nvPicPr>
        <p:blipFill rotWithShape="1">
          <a:blip r:embed="rId3"/>
          <a:srcRect l="2901" t="4872" r="193" b="240"/>
          <a:stretch/>
        </p:blipFill>
        <p:spPr>
          <a:xfrm>
            <a:off x="2840466" y="1095551"/>
            <a:ext cx="6511068" cy="5133883"/>
          </a:xfrm>
          <a:prstGeom prst="rect">
            <a:avLst/>
          </a:prstGeom>
        </p:spPr>
      </p:pic>
      <p:sp>
        <p:nvSpPr>
          <p:cNvPr id="23" name="Rectangle 22">
            <a:extLst>
              <a:ext uri="{FF2B5EF4-FFF2-40B4-BE49-F238E27FC236}">
                <a16:creationId xmlns:a16="http://schemas.microsoft.com/office/drawing/2014/main" id="{0C1AAC3B-5F6B-7B92-6BDB-A0632B6385E0}"/>
              </a:ext>
            </a:extLst>
          </p:cNvPr>
          <p:cNvSpPr/>
          <p:nvPr/>
        </p:nvSpPr>
        <p:spPr>
          <a:xfrm>
            <a:off x="3076524" y="1203188"/>
            <a:ext cx="339338" cy="126726"/>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D55BA36-3783-5D9E-EA6A-333EA08E052A}"/>
              </a:ext>
            </a:extLst>
          </p:cNvPr>
          <p:cNvSpPr/>
          <p:nvPr/>
        </p:nvSpPr>
        <p:spPr>
          <a:xfrm>
            <a:off x="3076525" y="1703155"/>
            <a:ext cx="339338" cy="126726"/>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0CA2F09C-C964-FD10-4592-F3B155FF17E7}"/>
              </a:ext>
            </a:extLst>
          </p:cNvPr>
          <p:cNvSpPr/>
          <p:nvPr/>
        </p:nvSpPr>
        <p:spPr>
          <a:xfrm>
            <a:off x="2789598" y="1943834"/>
            <a:ext cx="626264" cy="167943"/>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F4F67FA-27E2-574C-F707-B72C49CFD8AA}"/>
              </a:ext>
            </a:extLst>
          </p:cNvPr>
          <p:cNvSpPr/>
          <p:nvPr/>
        </p:nvSpPr>
        <p:spPr>
          <a:xfrm>
            <a:off x="2999543" y="2191303"/>
            <a:ext cx="416319" cy="167943"/>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85D45050-8B8A-6327-2C2A-91A3EE80E6B9}"/>
              </a:ext>
            </a:extLst>
          </p:cNvPr>
          <p:cNvSpPr/>
          <p:nvPr/>
        </p:nvSpPr>
        <p:spPr>
          <a:xfrm>
            <a:off x="3076524" y="2438772"/>
            <a:ext cx="339338" cy="167943"/>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26">
            <a:extLst>
              <a:ext uri="{FF2B5EF4-FFF2-40B4-BE49-F238E27FC236}">
                <a16:creationId xmlns:a16="http://schemas.microsoft.com/office/drawing/2014/main" id="{11140EC2-4A5F-FA87-8AE6-F7D2C0505456}"/>
              </a:ext>
            </a:extLst>
          </p:cNvPr>
          <p:cNvSpPr/>
          <p:nvPr/>
        </p:nvSpPr>
        <p:spPr>
          <a:xfrm>
            <a:off x="3231964" y="3427731"/>
            <a:ext cx="183898" cy="1679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26">
            <a:extLst>
              <a:ext uri="{FF2B5EF4-FFF2-40B4-BE49-F238E27FC236}">
                <a16:creationId xmlns:a16="http://schemas.microsoft.com/office/drawing/2014/main" id="{576E68A4-3652-BFE8-AF4A-6BC84017155A}"/>
              </a:ext>
            </a:extLst>
          </p:cNvPr>
          <p:cNvSpPr/>
          <p:nvPr/>
        </p:nvSpPr>
        <p:spPr>
          <a:xfrm>
            <a:off x="3023804" y="5166170"/>
            <a:ext cx="392058" cy="1679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26">
            <a:extLst>
              <a:ext uri="{FF2B5EF4-FFF2-40B4-BE49-F238E27FC236}">
                <a16:creationId xmlns:a16="http://schemas.microsoft.com/office/drawing/2014/main" id="{D469163C-6694-D7BD-CDA5-01782A5A27C0}"/>
              </a:ext>
            </a:extLst>
          </p:cNvPr>
          <p:cNvSpPr/>
          <p:nvPr/>
        </p:nvSpPr>
        <p:spPr>
          <a:xfrm>
            <a:off x="3181194" y="3180262"/>
            <a:ext cx="240542" cy="1679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6">
            <a:extLst>
              <a:ext uri="{FF2B5EF4-FFF2-40B4-BE49-F238E27FC236}">
                <a16:creationId xmlns:a16="http://schemas.microsoft.com/office/drawing/2014/main" id="{C020D147-F10F-158A-63ED-A14FA4A90C4E}"/>
              </a:ext>
            </a:extLst>
          </p:cNvPr>
          <p:cNvSpPr/>
          <p:nvPr/>
        </p:nvSpPr>
        <p:spPr>
          <a:xfrm>
            <a:off x="2976422" y="5432871"/>
            <a:ext cx="439440" cy="1679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26">
            <a:extLst>
              <a:ext uri="{FF2B5EF4-FFF2-40B4-BE49-F238E27FC236}">
                <a16:creationId xmlns:a16="http://schemas.microsoft.com/office/drawing/2014/main" id="{47C8A891-C4E6-88DB-3E38-1E366EA2DD7C}"/>
              </a:ext>
            </a:extLst>
          </p:cNvPr>
          <p:cNvSpPr/>
          <p:nvPr/>
        </p:nvSpPr>
        <p:spPr>
          <a:xfrm>
            <a:off x="3231964" y="3918691"/>
            <a:ext cx="183898" cy="160693"/>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26">
            <a:extLst>
              <a:ext uri="{FF2B5EF4-FFF2-40B4-BE49-F238E27FC236}">
                <a16:creationId xmlns:a16="http://schemas.microsoft.com/office/drawing/2014/main" id="{4CF7AE5C-CD80-AEF4-50BE-210B530D2DF3}"/>
              </a:ext>
            </a:extLst>
          </p:cNvPr>
          <p:cNvSpPr/>
          <p:nvPr/>
        </p:nvSpPr>
        <p:spPr>
          <a:xfrm>
            <a:off x="3023804" y="2941666"/>
            <a:ext cx="392058" cy="1487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08230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325e7ba-a4a4-44e8-b858-67d53a768fa4" xsi:nil="true"/>
    <lcf76f155ced4ddcb4097134ff3c332f xmlns="d4838112-346b-45ab-8516-18d736df68c5">
      <Terms xmlns="http://schemas.microsoft.com/office/infopath/2007/PartnerControls"/>
    </lcf76f155ced4ddcb4097134ff3c332f>
    <SharedWithUsers xmlns="a325e7ba-a4a4-44e8-b858-67d53a768fa4">
      <UserInfo>
        <DisplayName>Steven Kerr</DisplayName>
        <AccountId>19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7B937ADCB5C364A9BF9A6A5EFFB01B6" ma:contentTypeVersion="11" ma:contentTypeDescription="Ein neues Dokument erstellen." ma:contentTypeScope="" ma:versionID="ec274ade8a38fae1a103b3eb60d77374">
  <xsd:schema xmlns:xsd="http://www.w3.org/2001/XMLSchema" xmlns:xs="http://www.w3.org/2001/XMLSchema" xmlns:p="http://schemas.microsoft.com/office/2006/metadata/properties" xmlns:ns2="d4838112-346b-45ab-8516-18d736df68c5" xmlns:ns3="a325e7ba-a4a4-44e8-b858-67d53a768fa4" targetNamespace="http://schemas.microsoft.com/office/2006/metadata/properties" ma:root="true" ma:fieldsID="c95dbffa7947b9f4a1240d9ea6a9f19e" ns2:_="" ns3:_="">
    <xsd:import namespace="d4838112-346b-45ab-8516-18d736df68c5"/>
    <xsd:import namespace="a325e7ba-a4a4-44e8-b858-67d53a768fa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838112-346b-45ab-8516-18d736df68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ildmarkierungen" ma:readOnly="false" ma:fieldId="{5cf76f15-5ced-4ddc-b409-7134ff3c332f}" ma:taxonomyMulti="true" ma:sspId="9bfb3dba-534b-451f-92f1-e9ad7d0840a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25e7ba-a4a4-44e8-b858-67d53a768fa4"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3fe592bd-b187-40e2-8874-a2df51dde4fe}" ma:internalName="TaxCatchAll" ma:showField="CatchAllData" ma:web="a325e7ba-a4a4-44e8-b858-67d53a768fa4">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567962-D632-43E4-81B9-62686EA9B3F2}">
  <ds:schemaRefs>
    <ds:schemaRef ds:uri="a325e7ba-a4a4-44e8-b858-67d53a768fa4"/>
    <ds:schemaRef ds:uri="d4838112-346b-45ab-8516-18d736df68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8752254-1A40-454E-827E-24818ADDA3C0}">
  <ds:schemaRefs>
    <ds:schemaRef ds:uri="a325e7ba-a4a4-44e8-b858-67d53a768fa4"/>
    <ds:schemaRef ds:uri="d4838112-346b-45ab-8516-18d736df68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85B6CB-7E87-4CB4-BE80-3C8F350BF2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32</Notes>
  <HiddenSlides>4</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2023-12-04T15:10:04Z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0x01010097B937ADCB5C364A9BF9A6A5EFFB01B6</vt:lpwstr>
  </property>
  <property fmtid="{D5CDD505-2E9C-101B-9397-08002B2CF9AE}" pid="3" name="MediaServiceImageTags">
    <vt:lpwstr/>
  </property>
</Properties>
</file>